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73" r:id="rId15"/>
    <p:sldId id="278" r:id="rId16"/>
    <p:sldId id="277" r:id="rId17"/>
    <p:sldId id="275" r:id="rId18"/>
    <p:sldId id="279" r:id="rId19"/>
    <p:sldId id="280" r:id="rId20"/>
    <p:sldId id="284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BF786-116B-4C3F-963E-07AF1BD7928C}" v="14" dt="2022-05-21T09:15:34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na Stevanović" userId="fe9f37b0-ef70-4171-9e07-2d8c96e32326" providerId="ADAL" clId="{43FBF786-116B-4C3F-963E-07AF1BD7928C}"/>
    <pc:docChg chg="delSld modSld">
      <pc:chgData name="Jasna Stevanović" userId="fe9f37b0-ef70-4171-9e07-2d8c96e32326" providerId="ADAL" clId="{43FBF786-116B-4C3F-963E-07AF1BD7928C}" dt="2022-05-21T09:15:48.332" v="50" actId="9405"/>
      <pc:docMkLst>
        <pc:docMk/>
      </pc:docMkLst>
      <pc:sldChg chg="modSp mod">
        <pc:chgData name="Jasna Stevanović" userId="fe9f37b0-ef70-4171-9e07-2d8c96e32326" providerId="ADAL" clId="{43FBF786-116B-4C3F-963E-07AF1BD7928C}" dt="2022-05-21T07:48:18.123" v="32"/>
        <pc:sldMkLst>
          <pc:docMk/>
          <pc:sldMk cId="4147816028" sldId="259"/>
        </pc:sldMkLst>
        <pc:spChg chg="mod">
          <ac:chgData name="Jasna Stevanović" userId="fe9f37b0-ef70-4171-9e07-2d8c96e32326" providerId="ADAL" clId="{43FBF786-116B-4C3F-963E-07AF1BD7928C}" dt="2022-05-21T07:48:18.123" v="32"/>
          <ac:spMkLst>
            <pc:docMk/>
            <pc:sldMk cId="4147816028" sldId="259"/>
            <ac:spMk id="7" creationId="{FA81F972-9F60-91B6-AF41-3030B9075B79}"/>
          </ac:spMkLst>
        </pc:spChg>
      </pc:sldChg>
      <pc:sldChg chg="modSp">
        <pc:chgData name="Jasna Stevanović" userId="fe9f37b0-ef70-4171-9e07-2d8c96e32326" providerId="ADAL" clId="{43FBF786-116B-4C3F-963E-07AF1BD7928C}" dt="2022-05-21T06:58:25.307" v="3" actId="20577"/>
        <pc:sldMkLst>
          <pc:docMk/>
          <pc:sldMk cId="4139135510" sldId="270"/>
        </pc:sldMkLst>
        <pc:spChg chg="mod">
          <ac:chgData name="Jasna Stevanović" userId="fe9f37b0-ef70-4171-9e07-2d8c96e32326" providerId="ADAL" clId="{43FBF786-116B-4C3F-963E-07AF1BD7928C}" dt="2022-05-21T06:58:25.307" v="3" actId="20577"/>
          <ac:spMkLst>
            <pc:docMk/>
            <pc:sldMk cId="4139135510" sldId="270"/>
            <ac:spMk id="6" creationId="{EF54D0BC-0C78-FFE2-3F49-42D2566B37BC}"/>
          </ac:spMkLst>
        </pc:spChg>
      </pc:sldChg>
      <pc:sldChg chg="modSp mod">
        <pc:chgData name="Jasna Stevanović" userId="fe9f37b0-ef70-4171-9e07-2d8c96e32326" providerId="ADAL" clId="{43FBF786-116B-4C3F-963E-07AF1BD7928C}" dt="2022-05-21T07:01:16.800" v="19" actId="20577"/>
        <pc:sldMkLst>
          <pc:docMk/>
          <pc:sldMk cId="694958663" sldId="275"/>
        </pc:sldMkLst>
        <pc:spChg chg="mod">
          <ac:chgData name="Jasna Stevanović" userId="fe9f37b0-ef70-4171-9e07-2d8c96e32326" providerId="ADAL" clId="{43FBF786-116B-4C3F-963E-07AF1BD7928C}" dt="2022-05-21T07:01:16.800" v="19" actId="20577"/>
          <ac:spMkLst>
            <pc:docMk/>
            <pc:sldMk cId="694958663" sldId="275"/>
            <ac:spMk id="5" creationId="{16D67D26-DD9D-0595-EA56-F26E7B912F01}"/>
          </ac:spMkLst>
        </pc:spChg>
      </pc:sldChg>
      <pc:sldChg chg="del">
        <pc:chgData name="Jasna Stevanović" userId="fe9f37b0-ef70-4171-9e07-2d8c96e32326" providerId="ADAL" clId="{43FBF786-116B-4C3F-963E-07AF1BD7928C}" dt="2022-05-21T06:59:58.695" v="4" actId="2696"/>
        <pc:sldMkLst>
          <pc:docMk/>
          <pc:sldMk cId="1168339686" sldId="276"/>
        </pc:sldMkLst>
      </pc:sldChg>
      <pc:sldChg chg="modSp mod">
        <pc:chgData name="Jasna Stevanović" userId="fe9f37b0-ef70-4171-9e07-2d8c96e32326" providerId="ADAL" clId="{43FBF786-116B-4C3F-963E-07AF1BD7928C}" dt="2022-05-21T07:06:31.567" v="21" actId="20577"/>
        <pc:sldMkLst>
          <pc:docMk/>
          <pc:sldMk cId="2663839361" sldId="282"/>
        </pc:sldMkLst>
        <pc:spChg chg="mod">
          <ac:chgData name="Jasna Stevanović" userId="fe9f37b0-ef70-4171-9e07-2d8c96e32326" providerId="ADAL" clId="{43FBF786-116B-4C3F-963E-07AF1BD7928C}" dt="2022-05-21T07:06:31.567" v="21" actId="20577"/>
          <ac:spMkLst>
            <pc:docMk/>
            <pc:sldMk cId="2663839361" sldId="282"/>
            <ac:spMk id="12" creationId="{D87DBA40-A732-84C9-5038-F755EA346107}"/>
          </ac:spMkLst>
        </pc:spChg>
      </pc:sldChg>
      <pc:sldChg chg="addSp delSp mod">
        <pc:chgData name="Jasna Stevanović" userId="fe9f37b0-ef70-4171-9e07-2d8c96e32326" providerId="ADAL" clId="{43FBF786-116B-4C3F-963E-07AF1BD7928C}" dt="2022-05-21T09:15:48.332" v="50" actId="9405"/>
        <pc:sldMkLst>
          <pc:docMk/>
          <pc:sldMk cId="2222703713" sldId="286"/>
        </pc:sldMkLst>
        <pc:inkChg chg="add del">
          <ac:chgData name="Jasna Stevanović" userId="fe9f37b0-ef70-4171-9e07-2d8c96e32326" providerId="ADAL" clId="{43FBF786-116B-4C3F-963E-07AF1BD7928C}" dt="2022-05-21T09:14:46.026" v="36"/>
          <ac:inkMkLst>
            <pc:docMk/>
            <pc:sldMk cId="2222703713" sldId="286"/>
            <ac:inkMk id="2" creationId="{E0E486EE-A129-0643-1C91-9617C1805A49}"/>
          </ac:inkMkLst>
        </pc:inkChg>
        <pc:inkChg chg="add del">
          <ac:chgData name="Jasna Stevanović" userId="fe9f37b0-ef70-4171-9e07-2d8c96e32326" providerId="ADAL" clId="{43FBF786-116B-4C3F-963E-07AF1BD7928C}" dt="2022-05-21T09:14:44.711" v="35"/>
          <ac:inkMkLst>
            <pc:docMk/>
            <pc:sldMk cId="2222703713" sldId="286"/>
            <ac:inkMk id="3" creationId="{79EEB3C5-5836-99A9-FE41-1D3C82DA870B}"/>
          </ac:inkMkLst>
        </pc:inkChg>
        <pc:inkChg chg="add del">
          <ac:chgData name="Jasna Stevanović" userId="fe9f37b0-ef70-4171-9e07-2d8c96e32326" providerId="ADAL" clId="{43FBF786-116B-4C3F-963E-07AF1BD7928C}" dt="2022-05-21T09:14:56.831" v="38"/>
          <ac:inkMkLst>
            <pc:docMk/>
            <pc:sldMk cId="2222703713" sldId="286"/>
            <ac:inkMk id="7" creationId="{C51B0B94-B968-31C3-9425-3BB441B737C6}"/>
          </ac:inkMkLst>
        </pc:inkChg>
        <pc:inkChg chg="add del">
          <ac:chgData name="Jasna Stevanović" userId="fe9f37b0-ef70-4171-9e07-2d8c96e32326" providerId="ADAL" clId="{43FBF786-116B-4C3F-963E-07AF1BD7928C}" dt="2022-05-21T09:15:10.989" v="41"/>
          <ac:inkMkLst>
            <pc:docMk/>
            <pc:sldMk cId="2222703713" sldId="286"/>
            <ac:inkMk id="8" creationId="{2DEE448F-7EC1-E153-52A6-FFBE379A1E60}"/>
          </ac:inkMkLst>
        </pc:inkChg>
        <pc:inkChg chg="add del">
          <ac:chgData name="Jasna Stevanović" userId="fe9f37b0-ef70-4171-9e07-2d8c96e32326" providerId="ADAL" clId="{43FBF786-116B-4C3F-963E-07AF1BD7928C}" dt="2022-05-21T09:15:10.989" v="42"/>
          <ac:inkMkLst>
            <pc:docMk/>
            <pc:sldMk cId="2222703713" sldId="286"/>
            <ac:inkMk id="9" creationId="{A52E13B4-2D3E-69AC-5411-60A1F6F864B4}"/>
          </ac:inkMkLst>
        </pc:inkChg>
        <pc:inkChg chg="add del">
          <ac:chgData name="Jasna Stevanović" userId="fe9f37b0-ef70-4171-9e07-2d8c96e32326" providerId="ADAL" clId="{43FBF786-116B-4C3F-963E-07AF1BD7928C}" dt="2022-05-21T09:15:25.646" v="46"/>
          <ac:inkMkLst>
            <pc:docMk/>
            <pc:sldMk cId="2222703713" sldId="286"/>
            <ac:inkMk id="10" creationId="{FF4B1EFB-5211-6CF9-A531-6D8C168B984D}"/>
          </ac:inkMkLst>
        </pc:inkChg>
        <pc:inkChg chg="add del">
          <ac:chgData name="Jasna Stevanović" userId="fe9f37b0-ef70-4171-9e07-2d8c96e32326" providerId="ADAL" clId="{43FBF786-116B-4C3F-963E-07AF1BD7928C}" dt="2022-05-21T09:15:22.958" v="45"/>
          <ac:inkMkLst>
            <pc:docMk/>
            <pc:sldMk cId="2222703713" sldId="286"/>
            <ac:inkMk id="11" creationId="{4B0EEAD4-BA5C-E4A5-0DE9-501858D5079B}"/>
          </ac:inkMkLst>
        </pc:inkChg>
        <pc:inkChg chg="add del">
          <ac:chgData name="Jasna Stevanović" userId="fe9f37b0-ef70-4171-9e07-2d8c96e32326" providerId="ADAL" clId="{43FBF786-116B-4C3F-963E-07AF1BD7928C}" dt="2022-05-21T09:15:34.167" v="48"/>
          <ac:inkMkLst>
            <pc:docMk/>
            <pc:sldMk cId="2222703713" sldId="286"/>
            <ac:inkMk id="12" creationId="{B872167A-8467-57BC-E16C-9952FCB33425}"/>
          </ac:inkMkLst>
        </pc:inkChg>
        <pc:inkChg chg="add">
          <ac:chgData name="Jasna Stevanović" userId="fe9f37b0-ef70-4171-9e07-2d8c96e32326" providerId="ADAL" clId="{43FBF786-116B-4C3F-963E-07AF1BD7928C}" dt="2022-05-21T09:15:42.072" v="49" actId="9405"/>
          <ac:inkMkLst>
            <pc:docMk/>
            <pc:sldMk cId="2222703713" sldId="286"/>
            <ac:inkMk id="13" creationId="{B68FAF21-C1F5-F19E-7F7E-7A07388C77B1}"/>
          </ac:inkMkLst>
        </pc:inkChg>
        <pc:inkChg chg="add">
          <ac:chgData name="Jasna Stevanović" userId="fe9f37b0-ef70-4171-9e07-2d8c96e32326" providerId="ADAL" clId="{43FBF786-116B-4C3F-963E-07AF1BD7928C}" dt="2022-05-21T09:15:48.332" v="50" actId="9405"/>
          <ac:inkMkLst>
            <pc:docMk/>
            <pc:sldMk cId="2222703713" sldId="286"/>
            <ac:inkMk id="14" creationId="{A4A19297-A346-6C89-EF1F-C2A88F625094}"/>
          </ac:inkMkLst>
        </pc:inkChg>
      </pc:sldChg>
      <pc:sldChg chg="modSp mod">
        <pc:chgData name="Jasna Stevanović" userId="fe9f37b0-ef70-4171-9e07-2d8c96e32326" providerId="ADAL" clId="{43FBF786-116B-4C3F-963E-07AF1BD7928C}" dt="2022-05-21T07:10:53.658" v="30"/>
        <pc:sldMkLst>
          <pc:docMk/>
          <pc:sldMk cId="413667643" sldId="288"/>
        </pc:sldMkLst>
        <pc:spChg chg="mod">
          <ac:chgData name="Jasna Stevanović" userId="fe9f37b0-ef70-4171-9e07-2d8c96e32326" providerId="ADAL" clId="{43FBF786-116B-4C3F-963E-07AF1BD7928C}" dt="2022-05-21T07:09:54.782" v="23" actId="1076"/>
          <ac:spMkLst>
            <pc:docMk/>
            <pc:sldMk cId="413667643" sldId="288"/>
            <ac:spMk id="2" creationId="{BFDF8461-2D5A-2423-8489-6D8622DDBBB3}"/>
          </ac:spMkLst>
        </pc:spChg>
        <pc:spChg chg="mod">
          <ac:chgData name="Jasna Stevanović" userId="fe9f37b0-ef70-4171-9e07-2d8c96e32326" providerId="ADAL" clId="{43FBF786-116B-4C3F-963E-07AF1BD7928C}" dt="2022-05-21T07:10:02.178" v="24" actId="1076"/>
          <ac:spMkLst>
            <pc:docMk/>
            <pc:sldMk cId="413667643" sldId="288"/>
            <ac:spMk id="4" creationId="{F1D7EAE8-6CE0-E477-1570-0A0F49CE84CC}"/>
          </ac:spMkLst>
        </pc:spChg>
        <pc:spChg chg="mod">
          <ac:chgData name="Jasna Stevanović" userId="fe9f37b0-ef70-4171-9e07-2d8c96e32326" providerId="ADAL" clId="{43FBF786-116B-4C3F-963E-07AF1BD7928C}" dt="2022-05-21T07:10:53.658" v="30"/>
          <ac:spMkLst>
            <pc:docMk/>
            <pc:sldMk cId="413667643" sldId="288"/>
            <ac:spMk id="6" creationId="{4B016CB0-CFA6-9405-14A3-9335FA418EE3}"/>
          </ac:spMkLst>
        </pc:spChg>
        <pc:spChg chg="mod">
          <ac:chgData name="Jasna Stevanović" userId="fe9f37b0-ef70-4171-9e07-2d8c96e32326" providerId="ADAL" clId="{43FBF786-116B-4C3F-963E-07AF1BD7928C}" dt="2022-05-21T07:10:30.784" v="29" actId="122"/>
          <ac:spMkLst>
            <pc:docMk/>
            <pc:sldMk cId="413667643" sldId="288"/>
            <ac:spMk id="8" creationId="{8563C869-D9F1-2385-4D38-E98894FD1355}"/>
          </ac:spMkLst>
        </pc:spChg>
        <pc:spChg chg="mod">
          <ac:chgData name="Jasna Stevanović" userId="fe9f37b0-ef70-4171-9e07-2d8c96e32326" providerId="ADAL" clId="{43FBF786-116B-4C3F-963E-07AF1BD7928C}" dt="2022-05-21T07:10:10.848" v="26" actId="1076"/>
          <ac:spMkLst>
            <pc:docMk/>
            <pc:sldMk cId="413667643" sldId="288"/>
            <ac:spMk id="10" creationId="{F85E6076-016B-548D-3D2F-9AA22EEEDA0E}"/>
          </ac:spMkLst>
        </pc:spChg>
      </pc:sldChg>
    </pc:docChg>
  </pc:docChgLst>
  <pc:docChgLst>
    <pc:chgData name="Jasna Stevanović" userId="fe9f37b0-ef70-4171-9e07-2d8c96e32326" providerId="ADAL" clId="{7CAC3AB1-5E8A-4872-B582-17A07254FEEA}"/>
    <pc:docChg chg="undo custSel addSld delSld modSld sldOrd">
      <pc:chgData name="Jasna Stevanović" userId="fe9f37b0-ef70-4171-9e07-2d8c96e32326" providerId="ADAL" clId="{7CAC3AB1-5E8A-4872-B582-17A07254FEEA}" dt="2022-05-18T15:20:44.722" v="5185" actId="14100"/>
      <pc:docMkLst>
        <pc:docMk/>
      </pc:docMkLst>
      <pc:sldChg chg="modSp mod">
        <pc:chgData name="Jasna Stevanović" userId="fe9f37b0-ef70-4171-9e07-2d8c96e32326" providerId="ADAL" clId="{7CAC3AB1-5E8A-4872-B582-17A07254FEEA}" dt="2022-05-18T12:08:00.378" v="4662" actId="255"/>
        <pc:sldMkLst>
          <pc:docMk/>
          <pc:sldMk cId="2245766287" sldId="256"/>
        </pc:sldMkLst>
        <pc:spChg chg="mod">
          <ac:chgData name="Jasna Stevanović" userId="fe9f37b0-ef70-4171-9e07-2d8c96e32326" providerId="ADAL" clId="{7CAC3AB1-5E8A-4872-B582-17A07254FEEA}" dt="2022-05-18T12:08:00.378" v="4662" actId="255"/>
          <ac:spMkLst>
            <pc:docMk/>
            <pc:sldMk cId="2245766287" sldId="256"/>
            <ac:spMk id="3" creationId="{7A9861B5-75A7-D002-C843-934AECEF20A1}"/>
          </ac:spMkLst>
        </pc:spChg>
      </pc:sldChg>
      <pc:sldChg chg="modSp mod">
        <pc:chgData name="Jasna Stevanović" userId="fe9f37b0-ef70-4171-9e07-2d8c96e32326" providerId="ADAL" clId="{7CAC3AB1-5E8A-4872-B582-17A07254FEEA}" dt="2022-05-18T14:04:04.747" v="4979" actId="20577"/>
        <pc:sldMkLst>
          <pc:docMk/>
          <pc:sldMk cId="136191386" sldId="257"/>
        </pc:sldMkLst>
        <pc:spChg chg="mod">
          <ac:chgData name="Jasna Stevanović" userId="fe9f37b0-ef70-4171-9e07-2d8c96e32326" providerId="ADAL" clId="{7CAC3AB1-5E8A-4872-B582-17A07254FEEA}" dt="2022-05-16T08:40:20.038" v="16" actId="113"/>
          <ac:spMkLst>
            <pc:docMk/>
            <pc:sldMk cId="136191386" sldId="257"/>
            <ac:spMk id="2" creationId="{A59371EE-7471-D292-C872-7A7A5251CBCA}"/>
          </ac:spMkLst>
        </pc:spChg>
        <pc:spChg chg="mod">
          <ac:chgData name="Jasna Stevanović" userId="fe9f37b0-ef70-4171-9e07-2d8c96e32326" providerId="ADAL" clId="{7CAC3AB1-5E8A-4872-B582-17A07254FEEA}" dt="2022-05-18T14:04:04.747" v="4979" actId="20577"/>
          <ac:spMkLst>
            <pc:docMk/>
            <pc:sldMk cId="136191386" sldId="257"/>
            <ac:spMk id="3" creationId="{630A9739-D25B-B529-3888-25A9E3D6038E}"/>
          </ac:spMkLst>
        </pc:spChg>
      </pc:sldChg>
      <pc:sldChg chg="modSp new mod">
        <pc:chgData name="Jasna Stevanović" userId="fe9f37b0-ef70-4171-9e07-2d8c96e32326" providerId="ADAL" clId="{7CAC3AB1-5E8A-4872-B582-17A07254FEEA}" dt="2022-05-16T08:48:51.419" v="116" actId="20577"/>
        <pc:sldMkLst>
          <pc:docMk/>
          <pc:sldMk cId="1817564052" sldId="258"/>
        </pc:sldMkLst>
        <pc:spChg chg="mod">
          <ac:chgData name="Jasna Stevanović" userId="fe9f37b0-ef70-4171-9e07-2d8c96e32326" providerId="ADAL" clId="{7CAC3AB1-5E8A-4872-B582-17A07254FEEA}" dt="2022-05-16T08:44:27.306" v="66" actId="255"/>
          <ac:spMkLst>
            <pc:docMk/>
            <pc:sldMk cId="1817564052" sldId="258"/>
            <ac:spMk id="2" creationId="{70F1520D-36A2-845D-0425-47AC744B9111}"/>
          </ac:spMkLst>
        </pc:spChg>
        <pc:spChg chg="mod">
          <ac:chgData name="Jasna Stevanović" userId="fe9f37b0-ef70-4171-9e07-2d8c96e32326" providerId="ADAL" clId="{7CAC3AB1-5E8A-4872-B582-17A07254FEEA}" dt="2022-05-16T08:48:51.419" v="116" actId="20577"/>
          <ac:spMkLst>
            <pc:docMk/>
            <pc:sldMk cId="1817564052" sldId="258"/>
            <ac:spMk id="3" creationId="{F0FF905B-FB20-7374-885D-69AD13024967}"/>
          </ac:spMkLst>
        </pc:spChg>
      </pc:sldChg>
      <pc:sldChg chg="addSp delSp modSp new mod">
        <pc:chgData name="Jasna Stevanović" userId="fe9f37b0-ef70-4171-9e07-2d8c96e32326" providerId="ADAL" clId="{7CAC3AB1-5E8A-4872-B582-17A07254FEEA}" dt="2022-05-16T08:56:24.861" v="150" actId="1076"/>
        <pc:sldMkLst>
          <pc:docMk/>
          <pc:sldMk cId="4147816028" sldId="259"/>
        </pc:sldMkLst>
        <pc:spChg chg="del">
          <ac:chgData name="Jasna Stevanović" userId="fe9f37b0-ef70-4171-9e07-2d8c96e32326" providerId="ADAL" clId="{7CAC3AB1-5E8A-4872-B582-17A07254FEEA}" dt="2022-05-16T08:49:32.269" v="118"/>
          <ac:spMkLst>
            <pc:docMk/>
            <pc:sldMk cId="4147816028" sldId="259"/>
            <ac:spMk id="2" creationId="{6345558F-8A3D-3094-8086-F468E2E94EFB}"/>
          </ac:spMkLst>
        </pc:spChg>
        <pc:spChg chg="mod">
          <ac:chgData name="Jasna Stevanović" userId="fe9f37b0-ef70-4171-9e07-2d8c96e32326" providerId="ADAL" clId="{7CAC3AB1-5E8A-4872-B582-17A07254FEEA}" dt="2022-05-16T08:51:32.426" v="125" actId="2711"/>
          <ac:spMkLst>
            <pc:docMk/>
            <pc:sldMk cId="4147816028" sldId="259"/>
            <ac:spMk id="3" creationId="{B397268B-BAB5-42FB-4CD5-B4F397771EB7}"/>
          </ac:spMkLst>
        </pc:spChg>
        <pc:spChg chg="add mod">
          <ac:chgData name="Jasna Stevanović" userId="fe9f37b0-ef70-4171-9e07-2d8c96e32326" providerId="ADAL" clId="{7CAC3AB1-5E8A-4872-B582-17A07254FEEA}" dt="2022-05-16T08:49:32.269" v="118"/>
          <ac:spMkLst>
            <pc:docMk/>
            <pc:sldMk cId="4147816028" sldId="259"/>
            <ac:spMk id="4" creationId="{FC9B7487-4943-525F-BC2E-C78878BB8E16}"/>
          </ac:spMkLst>
        </pc:spChg>
        <pc:spChg chg="add mod">
          <ac:chgData name="Jasna Stevanović" userId="fe9f37b0-ef70-4171-9e07-2d8c96e32326" providerId="ADAL" clId="{7CAC3AB1-5E8A-4872-B582-17A07254FEEA}" dt="2022-05-16T08:56:24.861" v="150" actId="1076"/>
          <ac:spMkLst>
            <pc:docMk/>
            <pc:sldMk cId="4147816028" sldId="259"/>
            <ac:spMk id="7" creationId="{FA81F972-9F60-91B6-AF41-3030B9075B79}"/>
          </ac:spMkLst>
        </pc:spChg>
        <pc:picChg chg="add mod">
          <ac:chgData name="Jasna Stevanović" userId="fe9f37b0-ef70-4171-9e07-2d8c96e32326" providerId="ADAL" clId="{7CAC3AB1-5E8A-4872-B582-17A07254FEEA}" dt="2022-05-16T08:51:15.783" v="124" actId="1076"/>
          <ac:picMkLst>
            <pc:docMk/>
            <pc:sldMk cId="4147816028" sldId="259"/>
            <ac:picMk id="5" creationId="{5BAD5298-2E2B-BBAA-4419-0771AC479998}"/>
          </ac:picMkLst>
        </pc:picChg>
      </pc:sldChg>
      <pc:sldChg chg="delSp modSp add del mod">
        <pc:chgData name="Jasna Stevanović" userId="fe9f37b0-ef70-4171-9e07-2d8c96e32326" providerId="ADAL" clId="{7CAC3AB1-5E8A-4872-B582-17A07254FEEA}" dt="2022-05-16T08:56:38.747" v="151" actId="2696"/>
        <pc:sldMkLst>
          <pc:docMk/>
          <pc:sldMk cId="2528586632" sldId="260"/>
        </pc:sldMkLst>
        <pc:spChg chg="mod">
          <ac:chgData name="Jasna Stevanović" userId="fe9f37b0-ef70-4171-9e07-2d8c96e32326" providerId="ADAL" clId="{7CAC3AB1-5E8A-4872-B582-17A07254FEEA}" dt="2022-05-16T08:53:10.502" v="129"/>
          <ac:spMkLst>
            <pc:docMk/>
            <pc:sldMk cId="2528586632" sldId="260"/>
            <ac:spMk id="3" creationId="{B397268B-BAB5-42FB-4CD5-B4F397771EB7}"/>
          </ac:spMkLst>
        </pc:spChg>
        <pc:picChg chg="del">
          <ac:chgData name="Jasna Stevanović" userId="fe9f37b0-ef70-4171-9e07-2d8c96e32326" providerId="ADAL" clId="{7CAC3AB1-5E8A-4872-B582-17A07254FEEA}" dt="2022-05-16T08:53:05.095" v="127" actId="478"/>
          <ac:picMkLst>
            <pc:docMk/>
            <pc:sldMk cId="2528586632" sldId="260"/>
            <ac:picMk id="5" creationId="{5BAD5298-2E2B-BBAA-4419-0771AC479998}"/>
          </ac:picMkLst>
        </pc:picChg>
      </pc:sldChg>
      <pc:sldChg chg="addSp modSp add mod">
        <pc:chgData name="Jasna Stevanović" userId="fe9f37b0-ef70-4171-9e07-2d8c96e32326" providerId="ADAL" clId="{7CAC3AB1-5E8A-4872-B582-17A07254FEEA}" dt="2022-05-16T09:06:37.633" v="267" actId="1076"/>
        <pc:sldMkLst>
          <pc:docMk/>
          <pc:sldMk cId="3916202271" sldId="260"/>
        </pc:sldMkLst>
        <pc:spChg chg="mod">
          <ac:chgData name="Jasna Stevanović" userId="fe9f37b0-ef70-4171-9e07-2d8c96e32326" providerId="ADAL" clId="{7CAC3AB1-5E8A-4872-B582-17A07254FEEA}" dt="2022-05-16T09:04:17.390" v="246" actId="1076"/>
          <ac:spMkLst>
            <pc:docMk/>
            <pc:sldMk cId="3916202271" sldId="260"/>
            <ac:spMk id="7" creationId="{FA81F972-9F60-91B6-AF41-3030B9075B79}"/>
          </ac:spMkLst>
        </pc:spChg>
        <pc:spChg chg="add mod">
          <ac:chgData name="Jasna Stevanović" userId="fe9f37b0-ef70-4171-9e07-2d8c96e32326" providerId="ADAL" clId="{7CAC3AB1-5E8A-4872-B582-17A07254FEEA}" dt="2022-05-16T09:02:19.108" v="228" actId="20577"/>
          <ac:spMkLst>
            <pc:docMk/>
            <pc:sldMk cId="3916202271" sldId="260"/>
            <ac:spMk id="8" creationId="{007B4A9C-96A2-8713-785D-AF20AC96BE5D}"/>
          </ac:spMkLst>
        </pc:spChg>
        <pc:spChg chg="add mod">
          <ac:chgData name="Jasna Stevanović" userId="fe9f37b0-ef70-4171-9e07-2d8c96e32326" providerId="ADAL" clId="{7CAC3AB1-5E8A-4872-B582-17A07254FEEA}" dt="2022-05-16T09:03:58.722" v="245" actId="1076"/>
          <ac:spMkLst>
            <pc:docMk/>
            <pc:sldMk cId="3916202271" sldId="260"/>
            <ac:spMk id="9" creationId="{B525B557-6FAA-BE71-EC24-84F5BBE00479}"/>
          </ac:spMkLst>
        </pc:spChg>
        <pc:spChg chg="add mod">
          <ac:chgData name="Jasna Stevanović" userId="fe9f37b0-ef70-4171-9e07-2d8c96e32326" providerId="ADAL" clId="{7CAC3AB1-5E8A-4872-B582-17A07254FEEA}" dt="2022-05-16T09:06:37.633" v="267" actId="1076"/>
          <ac:spMkLst>
            <pc:docMk/>
            <pc:sldMk cId="3916202271" sldId="260"/>
            <ac:spMk id="11" creationId="{91CCBA58-E70A-2C5C-AE8E-461094561D95}"/>
          </ac:spMkLst>
        </pc:spChg>
        <pc:picChg chg="mod">
          <ac:chgData name="Jasna Stevanović" userId="fe9f37b0-ef70-4171-9e07-2d8c96e32326" providerId="ADAL" clId="{7CAC3AB1-5E8A-4872-B582-17A07254FEEA}" dt="2022-05-16T09:03:23.012" v="242" actId="1076"/>
          <ac:picMkLst>
            <pc:docMk/>
            <pc:sldMk cId="3916202271" sldId="260"/>
            <ac:picMk id="5" creationId="{5BAD5298-2E2B-BBAA-4419-0771AC479998}"/>
          </ac:picMkLst>
        </pc:picChg>
      </pc:sldChg>
      <pc:sldChg chg="modSp new mod">
        <pc:chgData name="Jasna Stevanović" userId="fe9f37b0-ef70-4171-9e07-2d8c96e32326" providerId="ADAL" clId="{7CAC3AB1-5E8A-4872-B582-17A07254FEEA}" dt="2022-05-17T09:11:39.695" v="3806" actId="20577"/>
        <pc:sldMkLst>
          <pc:docMk/>
          <pc:sldMk cId="4213070706" sldId="261"/>
        </pc:sldMkLst>
        <pc:spChg chg="mod">
          <ac:chgData name="Jasna Stevanović" userId="fe9f37b0-ef70-4171-9e07-2d8c96e32326" providerId="ADAL" clId="{7CAC3AB1-5E8A-4872-B582-17A07254FEEA}" dt="2022-05-16T09:10:11.637" v="325" actId="122"/>
          <ac:spMkLst>
            <pc:docMk/>
            <pc:sldMk cId="4213070706" sldId="261"/>
            <ac:spMk id="2" creationId="{4AFE03E8-71A7-A36B-1365-A308BC9BE5B1}"/>
          </ac:spMkLst>
        </pc:spChg>
        <pc:spChg chg="mod">
          <ac:chgData name="Jasna Stevanović" userId="fe9f37b0-ef70-4171-9e07-2d8c96e32326" providerId="ADAL" clId="{7CAC3AB1-5E8A-4872-B582-17A07254FEEA}" dt="2022-05-17T09:11:39.695" v="3806" actId="20577"/>
          <ac:spMkLst>
            <pc:docMk/>
            <pc:sldMk cId="4213070706" sldId="261"/>
            <ac:spMk id="3" creationId="{6E6B6C05-5591-406D-8FB5-2985C71E25AF}"/>
          </ac:spMkLst>
        </pc:spChg>
      </pc:sldChg>
      <pc:sldChg chg="addSp delSp modSp new mod modAnim">
        <pc:chgData name="Jasna Stevanović" userId="fe9f37b0-ef70-4171-9e07-2d8c96e32326" providerId="ADAL" clId="{7CAC3AB1-5E8A-4872-B582-17A07254FEEA}" dt="2022-05-18T15:20:44.722" v="5185" actId="14100"/>
        <pc:sldMkLst>
          <pc:docMk/>
          <pc:sldMk cId="783471441" sldId="262"/>
        </pc:sldMkLst>
        <pc:spChg chg="mod">
          <ac:chgData name="Jasna Stevanović" userId="fe9f37b0-ef70-4171-9e07-2d8c96e32326" providerId="ADAL" clId="{7CAC3AB1-5E8A-4872-B582-17A07254FEEA}" dt="2022-05-16T09:14:01.829" v="368" actId="255"/>
          <ac:spMkLst>
            <pc:docMk/>
            <pc:sldMk cId="783471441" sldId="262"/>
            <ac:spMk id="2" creationId="{34A897F8-58B8-738E-769A-4E3F627E7685}"/>
          </ac:spMkLst>
        </pc:spChg>
        <pc:spChg chg="mod">
          <ac:chgData name="Jasna Stevanović" userId="fe9f37b0-ef70-4171-9e07-2d8c96e32326" providerId="ADAL" clId="{7CAC3AB1-5E8A-4872-B582-17A07254FEEA}" dt="2022-05-18T15:15:15.024" v="5163" actId="14100"/>
          <ac:spMkLst>
            <pc:docMk/>
            <pc:sldMk cId="783471441" sldId="262"/>
            <ac:spMk id="3" creationId="{BC00C603-D2A6-E59D-FEAE-E536146D6987}"/>
          </ac:spMkLst>
        </pc:spChg>
        <pc:spChg chg="add del mod">
          <ac:chgData name="Jasna Stevanović" userId="fe9f37b0-ef70-4171-9e07-2d8c96e32326" providerId="ADAL" clId="{7CAC3AB1-5E8A-4872-B582-17A07254FEEA}" dt="2022-05-18T15:02:22.829" v="5090" actId="478"/>
          <ac:spMkLst>
            <pc:docMk/>
            <pc:sldMk cId="783471441" sldId="262"/>
            <ac:spMk id="5" creationId="{494EE153-03DE-2900-317F-6D956E8BF2EB}"/>
          </ac:spMkLst>
        </pc:spChg>
        <pc:spChg chg="add mod">
          <ac:chgData name="Jasna Stevanović" userId="fe9f37b0-ef70-4171-9e07-2d8c96e32326" providerId="ADAL" clId="{7CAC3AB1-5E8A-4872-B582-17A07254FEEA}" dt="2022-05-18T15:20:44.722" v="5185" actId="14100"/>
          <ac:spMkLst>
            <pc:docMk/>
            <pc:sldMk cId="783471441" sldId="262"/>
            <ac:spMk id="7" creationId="{1763CAF3-95F1-3204-6E9E-CA47C31F8570}"/>
          </ac:spMkLst>
        </pc:spChg>
        <pc:spChg chg="add mod">
          <ac:chgData name="Jasna Stevanović" userId="fe9f37b0-ef70-4171-9e07-2d8c96e32326" providerId="ADAL" clId="{7CAC3AB1-5E8A-4872-B582-17A07254FEEA}" dt="2022-05-18T15:16:40.770" v="5180" actId="14100"/>
          <ac:spMkLst>
            <pc:docMk/>
            <pc:sldMk cId="783471441" sldId="262"/>
            <ac:spMk id="9" creationId="{BB2FC692-508B-E9C7-8902-009A0276BC85}"/>
          </ac:spMkLst>
        </pc:spChg>
      </pc:sldChg>
      <pc:sldChg chg="addSp delSp modSp new mod setBg">
        <pc:chgData name="Jasna Stevanović" userId="fe9f37b0-ef70-4171-9e07-2d8c96e32326" providerId="ADAL" clId="{7CAC3AB1-5E8A-4872-B582-17A07254FEEA}" dt="2022-05-18T15:04:07.221" v="5105" actId="20577"/>
        <pc:sldMkLst>
          <pc:docMk/>
          <pc:sldMk cId="3061319011" sldId="263"/>
        </pc:sldMkLst>
        <pc:spChg chg="mod">
          <ac:chgData name="Jasna Stevanović" userId="fe9f37b0-ef70-4171-9e07-2d8c96e32326" providerId="ADAL" clId="{7CAC3AB1-5E8A-4872-B582-17A07254FEEA}" dt="2022-05-16T09:20:07.990" v="425" actId="26606"/>
          <ac:spMkLst>
            <pc:docMk/>
            <pc:sldMk cId="3061319011" sldId="263"/>
            <ac:spMk id="2" creationId="{0358AD13-B208-276E-7D70-F9E2EC011491}"/>
          </ac:spMkLst>
        </pc:spChg>
        <pc:spChg chg="mod ord">
          <ac:chgData name="Jasna Stevanović" userId="fe9f37b0-ef70-4171-9e07-2d8c96e32326" providerId="ADAL" clId="{7CAC3AB1-5E8A-4872-B582-17A07254FEEA}" dt="2022-05-18T15:04:07.221" v="5105" actId="20577"/>
          <ac:spMkLst>
            <pc:docMk/>
            <pc:sldMk cId="3061319011" sldId="263"/>
            <ac:spMk id="3" creationId="{6FE59B14-1A76-D4C3-FC8A-13BFAFC12B46}"/>
          </ac:spMkLst>
        </pc:spChg>
        <pc:spChg chg="add mod">
          <ac:chgData name="Jasna Stevanović" userId="fe9f37b0-ef70-4171-9e07-2d8c96e32326" providerId="ADAL" clId="{7CAC3AB1-5E8A-4872-B582-17A07254FEEA}" dt="2022-05-18T15:03:51.219" v="5099" actId="20577"/>
          <ac:spMkLst>
            <pc:docMk/>
            <pc:sldMk cId="3061319011" sldId="263"/>
            <ac:spMk id="7" creationId="{0BD150FF-E9E7-6F5F-72C6-C8FC40BA41FD}"/>
          </ac:spMkLst>
        </pc:spChg>
        <pc:spChg chg="add del mod">
          <ac:chgData name="Jasna Stevanović" userId="fe9f37b0-ef70-4171-9e07-2d8c96e32326" providerId="ADAL" clId="{7CAC3AB1-5E8A-4872-B582-17A07254FEEA}" dt="2022-05-18T15:02:14.661" v="5089" actId="478"/>
          <ac:spMkLst>
            <pc:docMk/>
            <pc:sldMk cId="3061319011" sldId="263"/>
            <ac:spMk id="8" creationId="{C51EFF5D-64C7-513C-B22C-35EFC7FF1956}"/>
          </ac:spMkLst>
        </pc:spChg>
        <pc:spChg chg="add del">
          <ac:chgData name="Jasna Stevanović" userId="fe9f37b0-ef70-4171-9e07-2d8c96e32326" providerId="ADAL" clId="{7CAC3AB1-5E8A-4872-B582-17A07254FEEA}" dt="2022-05-16T09:20:07.982" v="424" actId="26606"/>
          <ac:spMkLst>
            <pc:docMk/>
            <pc:sldMk cId="3061319011" sldId="263"/>
            <ac:spMk id="9" creationId="{CB75DD8E-B999-49FA-A60B-10AD21B95590}"/>
          </ac:spMkLst>
        </pc:spChg>
        <pc:spChg chg="add del mod">
          <ac:chgData name="Jasna Stevanović" userId="fe9f37b0-ef70-4171-9e07-2d8c96e32326" providerId="ADAL" clId="{7CAC3AB1-5E8A-4872-B582-17A07254FEEA}" dt="2022-05-16T09:21:35.145" v="441" actId="478"/>
          <ac:spMkLst>
            <pc:docMk/>
            <pc:sldMk cId="3061319011" sldId="263"/>
            <ac:spMk id="10" creationId="{5D62D6F8-7AD1-F138-4F62-75438663A90B}"/>
          </ac:spMkLst>
        </pc:spChg>
        <pc:spChg chg="add mod">
          <ac:chgData name="Jasna Stevanović" userId="fe9f37b0-ef70-4171-9e07-2d8c96e32326" providerId="ADAL" clId="{7CAC3AB1-5E8A-4872-B582-17A07254FEEA}" dt="2022-05-16T09:25:18.472" v="517" actId="14100"/>
          <ac:spMkLst>
            <pc:docMk/>
            <pc:sldMk cId="3061319011" sldId="263"/>
            <ac:spMk id="12" creationId="{7CFC6143-1C7A-2123-D44C-264CC3EF7A25}"/>
          </ac:spMkLst>
        </pc:spChg>
        <pc:spChg chg="add del">
          <ac:chgData name="Jasna Stevanović" userId="fe9f37b0-ef70-4171-9e07-2d8c96e32326" providerId="ADAL" clId="{7CAC3AB1-5E8A-4872-B582-17A07254FEEA}" dt="2022-05-16T09:20:07.982" v="424" actId="26606"/>
          <ac:spMkLst>
            <pc:docMk/>
            <pc:sldMk cId="3061319011" sldId="263"/>
            <ac:spMk id="13" creationId="{D1EB8A30-598D-487B-A08F-FA6108296745}"/>
          </ac:spMkLst>
        </pc:spChg>
        <pc:spChg chg="add del">
          <ac:chgData name="Jasna Stevanović" userId="fe9f37b0-ef70-4171-9e07-2d8c96e32326" providerId="ADAL" clId="{7CAC3AB1-5E8A-4872-B582-17A07254FEEA}" dt="2022-05-16T09:20:07.982" v="424" actId="26606"/>
          <ac:spMkLst>
            <pc:docMk/>
            <pc:sldMk cId="3061319011" sldId="263"/>
            <ac:spMk id="15" creationId="{537F856F-7C8A-4B04-A5FB-9E83AAC38729}"/>
          </ac:spMkLst>
        </pc:spChg>
        <pc:picChg chg="add mod">
          <ac:chgData name="Jasna Stevanović" userId="fe9f37b0-ef70-4171-9e07-2d8c96e32326" providerId="ADAL" clId="{7CAC3AB1-5E8A-4872-B582-17A07254FEEA}" dt="2022-05-16T09:20:28.567" v="430" actId="1076"/>
          <ac:picMkLst>
            <pc:docMk/>
            <pc:sldMk cId="3061319011" sldId="263"/>
            <ac:picMk id="4" creationId="{C7AD60B2-E69C-E081-8700-7C8159FBC9B0}"/>
          </ac:picMkLst>
        </pc:picChg>
        <pc:cxnChg chg="add del">
          <ac:chgData name="Jasna Stevanović" userId="fe9f37b0-ef70-4171-9e07-2d8c96e32326" providerId="ADAL" clId="{7CAC3AB1-5E8A-4872-B582-17A07254FEEA}" dt="2022-05-16T09:20:07.982" v="424" actId="26606"/>
          <ac:cxnSpMkLst>
            <pc:docMk/>
            <pc:sldMk cId="3061319011" sldId="263"/>
            <ac:cxnSpMk id="11" creationId="{8353C219-00D1-436B-A859-07C0CD58B6DF}"/>
          </ac:cxnSpMkLst>
        </pc:cxnChg>
      </pc:sldChg>
      <pc:sldChg chg="addSp delSp modSp add mod">
        <pc:chgData name="Jasna Stevanović" userId="fe9f37b0-ef70-4171-9e07-2d8c96e32326" providerId="ADAL" clId="{7CAC3AB1-5E8A-4872-B582-17A07254FEEA}" dt="2022-05-18T15:06:33.930" v="5113" actId="1076"/>
        <pc:sldMkLst>
          <pc:docMk/>
          <pc:sldMk cId="3497730124" sldId="264"/>
        </pc:sldMkLst>
        <pc:spChg chg="mod">
          <ac:chgData name="Jasna Stevanović" userId="fe9f37b0-ef70-4171-9e07-2d8c96e32326" providerId="ADAL" clId="{7CAC3AB1-5E8A-4872-B582-17A07254FEEA}" dt="2022-05-16T09:35:20.990" v="638" actId="20577"/>
          <ac:spMkLst>
            <pc:docMk/>
            <pc:sldMk cId="3497730124" sldId="264"/>
            <ac:spMk id="3" creationId="{6FE59B14-1A76-D4C3-FC8A-13BFAFC12B46}"/>
          </ac:spMkLst>
        </pc:spChg>
        <pc:spChg chg="add mod">
          <ac:chgData name="Jasna Stevanović" userId="fe9f37b0-ef70-4171-9e07-2d8c96e32326" providerId="ADAL" clId="{7CAC3AB1-5E8A-4872-B582-17A07254FEEA}" dt="2022-05-16T09:35:40.935" v="641" actId="1076"/>
          <ac:spMkLst>
            <pc:docMk/>
            <pc:sldMk cId="3497730124" sldId="264"/>
            <ac:spMk id="7" creationId="{F1752AA3-E254-D516-3CE7-F6893E3420C1}"/>
          </ac:spMkLst>
        </pc:spChg>
        <pc:spChg chg="add del mod">
          <ac:chgData name="Jasna Stevanović" userId="fe9f37b0-ef70-4171-9e07-2d8c96e32326" providerId="ADAL" clId="{7CAC3AB1-5E8A-4872-B582-17A07254FEEA}" dt="2022-05-18T15:06:23.289" v="5110" actId="478"/>
          <ac:spMkLst>
            <pc:docMk/>
            <pc:sldMk cId="3497730124" sldId="264"/>
            <ac:spMk id="8" creationId="{1658F73D-8C4F-514D-06F9-F955AB629E66}"/>
          </ac:spMkLst>
        </pc:spChg>
        <pc:spChg chg="add mod">
          <ac:chgData name="Jasna Stevanović" userId="fe9f37b0-ef70-4171-9e07-2d8c96e32326" providerId="ADAL" clId="{7CAC3AB1-5E8A-4872-B582-17A07254FEEA}" dt="2022-05-18T15:06:33.930" v="5113" actId="1076"/>
          <ac:spMkLst>
            <pc:docMk/>
            <pc:sldMk cId="3497730124" sldId="264"/>
            <ac:spMk id="9" creationId="{0D8E3E3C-6758-ED15-6124-1A155B5106D9}"/>
          </ac:spMkLst>
        </pc:spChg>
        <pc:spChg chg="add mod">
          <ac:chgData name="Jasna Stevanović" userId="fe9f37b0-ef70-4171-9e07-2d8c96e32326" providerId="ADAL" clId="{7CAC3AB1-5E8A-4872-B582-17A07254FEEA}" dt="2022-05-16T10:11:13.664" v="1081" actId="1076"/>
          <ac:spMkLst>
            <pc:docMk/>
            <pc:sldMk cId="3497730124" sldId="264"/>
            <ac:spMk id="11" creationId="{5074B53C-446F-9C77-A34D-245D705E050E}"/>
          </ac:spMkLst>
        </pc:spChg>
        <pc:spChg chg="del">
          <ac:chgData name="Jasna Stevanović" userId="fe9f37b0-ef70-4171-9e07-2d8c96e32326" providerId="ADAL" clId="{7CAC3AB1-5E8A-4872-B582-17A07254FEEA}" dt="2022-05-16T09:27:45.786" v="532" actId="478"/>
          <ac:spMkLst>
            <pc:docMk/>
            <pc:sldMk cId="3497730124" sldId="264"/>
            <ac:spMk id="12" creationId="{7CFC6143-1C7A-2123-D44C-264CC3EF7A25}"/>
          </ac:spMkLst>
        </pc:spChg>
        <pc:picChg chg="del">
          <ac:chgData name="Jasna Stevanović" userId="fe9f37b0-ef70-4171-9e07-2d8c96e32326" providerId="ADAL" clId="{7CAC3AB1-5E8A-4872-B582-17A07254FEEA}" dt="2022-05-16T09:27:57.386" v="533" actId="478"/>
          <ac:picMkLst>
            <pc:docMk/>
            <pc:sldMk cId="3497730124" sldId="264"/>
            <ac:picMk id="4" creationId="{C7AD60B2-E69C-E081-8700-7C8159FBC9B0}"/>
          </ac:picMkLst>
        </pc:picChg>
        <pc:picChg chg="add mod">
          <ac:chgData name="Jasna Stevanović" userId="fe9f37b0-ef70-4171-9e07-2d8c96e32326" providerId="ADAL" clId="{7CAC3AB1-5E8A-4872-B582-17A07254FEEA}" dt="2022-05-16T09:35:38.799" v="640" actId="1076"/>
          <ac:picMkLst>
            <pc:docMk/>
            <pc:sldMk cId="3497730124" sldId="264"/>
            <ac:picMk id="6" creationId="{7AC018AC-3F18-CC70-B990-3B9BE8F340E2}"/>
          </ac:picMkLst>
        </pc:picChg>
        <pc:picChg chg="add del mod">
          <ac:chgData name="Jasna Stevanović" userId="fe9f37b0-ef70-4171-9e07-2d8c96e32326" providerId="ADAL" clId="{7CAC3AB1-5E8A-4872-B582-17A07254FEEA}" dt="2022-05-16T09:28:38.978" v="537" actId="478"/>
          <ac:picMkLst>
            <pc:docMk/>
            <pc:sldMk cId="3497730124" sldId="264"/>
            <ac:picMk id="1026" creationId="{07ABA45A-CAEA-F5FC-CC5F-71D4A85E74E0}"/>
          </ac:picMkLst>
        </pc:picChg>
        <pc:picChg chg="add mod">
          <ac:chgData name="Jasna Stevanović" userId="fe9f37b0-ef70-4171-9e07-2d8c96e32326" providerId="ADAL" clId="{7CAC3AB1-5E8A-4872-B582-17A07254FEEA}" dt="2022-05-16T09:35:35.718" v="639" actId="1076"/>
          <ac:picMkLst>
            <pc:docMk/>
            <pc:sldMk cId="3497730124" sldId="264"/>
            <ac:picMk id="1028" creationId="{AC1AA1FD-D5D2-ED58-CEE9-EAFC874C26EA}"/>
          </ac:picMkLst>
        </pc:picChg>
      </pc:sldChg>
      <pc:sldChg chg="addSp delSp modSp add mod">
        <pc:chgData name="Jasna Stevanović" userId="fe9f37b0-ef70-4171-9e07-2d8c96e32326" providerId="ADAL" clId="{7CAC3AB1-5E8A-4872-B582-17A07254FEEA}" dt="2022-05-18T15:05:04.612" v="5106" actId="1076"/>
        <pc:sldMkLst>
          <pc:docMk/>
          <pc:sldMk cId="2792248760" sldId="265"/>
        </pc:sldMkLst>
        <pc:spChg chg="mod">
          <ac:chgData name="Jasna Stevanović" userId="fe9f37b0-ef70-4171-9e07-2d8c96e32326" providerId="ADAL" clId="{7CAC3AB1-5E8A-4872-B582-17A07254FEEA}" dt="2022-05-16T10:21:47.310" v="1149" actId="1076"/>
          <ac:spMkLst>
            <pc:docMk/>
            <pc:sldMk cId="2792248760" sldId="265"/>
            <ac:spMk id="2" creationId="{0358AD13-B208-276E-7D70-F9E2EC011491}"/>
          </ac:spMkLst>
        </pc:spChg>
        <pc:spChg chg="mod">
          <ac:chgData name="Jasna Stevanović" userId="fe9f37b0-ef70-4171-9e07-2d8c96e32326" providerId="ADAL" clId="{7CAC3AB1-5E8A-4872-B582-17A07254FEEA}" dt="2022-05-16T09:53:59.494" v="920" actId="20577"/>
          <ac:spMkLst>
            <pc:docMk/>
            <pc:sldMk cId="2792248760" sldId="265"/>
            <ac:spMk id="3" creationId="{6FE59B14-1A76-D4C3-FC8A-13BFAFC12B46}"/>
          </ac:spMkLst>
        </pc:spChg>
        <pc:spChg chg="del">
          <ac:chgData name="Jasna Stevanović" userId="fe9f37b0-ef70-4171-9e07-2d8c96e32326" providerId="ADAL" clId="{7CAC3AB1-5E8A-4872-B582-17A07254FEEA}" dt="2022-05-16T09:38:23.543" v="692" actId="478"/>
          <ac:spMkLst>
            <pc:docMk/>
            <pc:sldMk cId="2792248760" sldId="265"/>
            <ac:spMk id="7" creationId="{F1752AA3-E254-D516-3CE7-F6893E3420C1}"/>
          </ac:spMkLst>
        </pc:spChg>
        <pc:spChg chg="add mod">
          <ac:chgData name="Jasna Stevanović" userId="fe9f37b0-ef70-4171-9e07-2d8c96e32326" providerId="ADAL" clId="{7CAC3AB1-5E8A-4872-B582-17A07254FEEA}" dt="2022-05-18T12:39:05.954" v="4964" actId="1076"/>
          <ac:spMkLst>
            <pc:docMk/>
            <pc:sldMk cId="2792248760" sldId="265"/>
            <ac:spMk id="9" creationId="{09243E9B-EA78-81B6-2F05-FAB36E43CB56}"/>
          </ac:spMkLst>
        </pc:spChg>
        <pc:spChg chg="add mod">
          <ac:chgData name="Jasna Stevanović" userId="fe9f37b0-ef70-4171-9e07-2d8c96e32326" providerId="ADAL" clId="{7CAC3AB1-5E8A-4872-B582-17A07254FEEA}" dt="2022-05-18T12:39:11.330" v="4965" actId="1076"/>
          <ac:spMkLst>
            <pc:docMk/>
            <pc:sldMk cId="2792248760" sldId="265"/>
            <ac:spMk id="10" creationId="{489A43E4-B9BC-9D28-AE8E-89A39FE5BA93}"/>
          </ac:spMkLst>
        </pc:spChg>
        <pc:spChg chg="add mod">
          <ac:chgData name="Jasna Stevanović" userId="fe9f37b0-ef70-4171-9e07-2d8c96e32326" providerId="ADAL" clId="{7CAC3AB1-5E8A-4872-B582-17A07254FEEA}" dt="2022-05-18T15:05:04.612" v="5106" actId="1076"/>
          <ac:spMkLst>
            <pc:docMk/>
            <pc:sldMk cId="2792248760" sldId="265"/>
            <ac:spMk id="11" creationId="{C5A303A3-85E6-184E-DA4F-834B20E783E6}"/>
          </ac:spMkLst>
        </pc:spChg>
        <pc:spChg chg="add mod">
          <ac:chgData name="Jasna Stevanović" userId="fe9f37b0-ef70-4171-9e07-2d8c96e32326" providerId="ADAL" clId="{7CAC3AB1-5E8A-4872-B582-17A07254FEEA}" dt="2022-05-18T12:34:33.817" v="4941" actId="1076"/>
          <ac:spMkLst>
            <pc:docMk/>
            <pc:sldMk cId="2792248760" sldId="265"/>
            <ac:spMk id="13" creationId="{EF51A26C-B7C6-58D7-840F-E1FFA7B63BA3}"/>
          </ac:spMkLst>
        </pc:spChg>
        <pc:picChg chg="del">
          <ac:chgData name="Jasna Stevanović" userId="fe9f37b0-ef70-4171-9e07-2d8c96e32326" providerId="ADAL" clId="{7CAC3AB1-5E8A-4872-B582-17A07254FEEA}" dt="2022-05-16T09:38:22.095" v="691" actId="478"/>
          <ac:picMkLst>
            <pc:docMk/>
            <pc:sldMk cId="2792248760" sldId="265"/>
            <ac:picMk id="6" creationId="{7AC018AC-3F18-CC70-B990-3B9BE8F340E2}"/>
          </ac:picMkLst>
        </pc:picChg>
        <pc:picChg chg="del">
          <ac:chgData name="Jasna Stevanović" userId="fe9f37b0-ef70-4171-9e07-2d8c96e32326" providerId="ADAL" clId="{7CAC3AB1-5E8A-4872-B582-17A07254FEEA}" dt="2022-05-16T09:36:17.717" v="643" actId="478"/>
          <ac:picMkLst>
            <pc:docMk/>
            <pc:sldMk cId="2792248760" sldId="265"/>
            <ac:picMk id="1028" creationId="{AC1AA1FD-D5D2-ED58-CEE9-EAFC874C26EA}"/>
          </ac:picMkLst>
        </pc:picChg>
        <pc:picChg chg="add mod">
          <ac:chgData name="Jasna Stevanović" userId="fe9f37b0-ef70-4171-9e07-2d8c96e32326" providerId="ADAL" clId="{7CAC3AB1-5E8A-4872-B582-17A07254FEEA}" dt="2022-05-16T09:46:01.884" v="765" actId="1076"/>
          <ac:picMkLst>
            <pc:docMk/>
            <pc:sldMk cId="2792248760" sldId="265"/>
            <ac:picMk id="2050" creationId="{48E8FB64-216D-1060-926E-0B4940849367}"/>
          </ac:picMkLst>
        </pc:picChg>
      </pc:sldChg>
      <pc:sldChg chg="delSp modSp add del mod">
        <pc:chgData name="Jasna Stevanović" userId="fe9f37b0-ef70-4171-9e07-2d8c96e32326" providerId="ADAL" clId="{7CAC3AB1-5E8A-4872-B582-17A07254FEEA}" dt="2022-05-16T10:08:26.804" v="1065" actId="47"/>
        <pc:sldMkLst>
          <pc:docMk/>
          <pc:sldMk cId="4183282940" sldId="266"/>
        </pc:sldMkLst>
        <pc:spChg chg="mod">
          <ac:chgData name="Jasna Stevanović" userId="fe9f37b0-ef70-4171-9e07-2d8c96e32326" providerId="ADAL" clId="{7CAC3AB1-5E8A-4872-B582-17A07254FEEA}" dt="2022-05-16T10:00:10.038" v="986" actId="20577"/>
          <ac:spMkLst>
            <pc:docMk/>
            <pc:sldMk cId="4183282940" sldId="266"/>
            <ac:spMk id="3" creationId="{6FE59B14-1A76-D4C3-FC8A-13BFAFC12B46}"/>
          </ac:spMkLst>
        </pc:spChg>
        <pc:spChg chg="mod">
          <ac:chgData name="Jasna Stevanović" userId="fe9f37b0-ef70-4171-9e07-2d8c96e32326" providerId="ADAL" clId="{7CAC3AB1-5E8A-4872-B582-17A07254FEEA}" dt="2022-05-16T10:08:05.075" v="1062" actId="1076"/>
          <ac:spMkLst>
            <pc:docMk/>
            <pc:sldMk cId="4183282940" sldId="266"/>
            <ac:spMk id="9" creationId="{09243E9B-EA78-81B6-2F05-FAB36E43CB56}"/>
          </ac:spMkLst>
        </pc:spChg>
        <pc:spChg chg="del">
          <ac:chgData name="Jasna Stevanović" userId="fe9f37b0-ef70-4171-9e07-2d8c96e32326" providerId="ADAL" clId="{7CAC3AB1-5E8A-4872-B582-17A07254FEEA}" dt="2022-05-16T09:55:25.281" v="926" actId="478"/>
          <ac:spMkLst>
            <pc:docMk/>
            <pc:sldMk cId="4183282940" sldId="266"/>
            <ac:spMk id="11" creationId="{C5A303A3-85E6-184E-DA4F-834B20E783E6}"/>
          </ac:spMkLst>
        </pc:spChg>
        <pc:spChg chg="del">
          <ac:chgData name="Jasna Stevanović" userId="fe9f37b0-ef70-4171-9e07-2d8c96e32326" providerId="ADAL" clId="{7CAC3AB1-5E8A-4872-B582-17A07254FEEA}" dt="2022-05-16T09:55:28.075" v="927" actId="478"/>
          <ac:spMkLst>
            <pc:docMk/>
            <pc:sldMk cId="4183282940" sldId="266"/>
            <ac:spMk id="13" creationId="{EF51A26C-B7C6-58D7-840F-E1FFA7B63BA3}"/>
          </ac:spMkLst>
        </pc:spChg>
      </pc:sldChg>
      <pc:sldChg chg="modSp add del">
        <pc:chgData name="Jasna Stevanović" userId="fe9f37b0-ef70-4171-9e07-2d8c96e32326" providerId="ADAL" clId="{7CAC3AB1-5E8A-4872-B582-17A07254FEEA}" dt="2022-05-16T10:08:30.170" v="1066" actId="47"/>
        <pc:sldMkLst>
          <pc:docMk/>
          <pc:sldMk cId="3288910302" sldId="267"/>
        </pc:sldMkLst>
        <pc:spChg chg="mod">
          <ac:chgData name="Jasna Stevanović" userId="fe9f37b0-ef70-4171-9e07-2d8c96e32326" providerId="ADAL" clId="{7CAC3AB1-5E8A-4872-B582-17A07254FEEA}" dt="2022-05-16T10:01:18.184" v="991" actId="20577"/>
          <ac:spMkLst>
            <pc:docMk/>
            <pc:sldMk cId="3288910302" sldId="267"/>
            <ac:spMk id="3" creationId="{6FE59B14-1A76-D4C3-FC8A-13BFAFC12B46}"/>
          </ac:spMkLst>
        </pc:spChg>
      </pc:sldChg>
      <pc:sldChg chg="addSp delSp modSp new mod">
        <pc:chgData name="Jasna Stevanović" userId="fe9f37b0-ef70-4171-9e07-2d8c96e32326" providerId="ADAL" clId="{7CAC3AB1-5E8A-4872-B582-17A07254FEEA}" dt="2022-05-18T15:05:39.796" v="5109" actId="478"/>
        <pc:sldMkLst>
          <pc:docMk/>
          <pc:sldMk cId="2670059946" sldId="268"/>
        </pc:sldMkLst>
        <pc:spChg chg="mod">
          <ac:chgData name="Jasna Stevanović" userId="fe9f37b0-ef70-4171-9e07-2d8c96e32326" providerId="ADAL" clId="{7CAC3AB1-5E8A-4872-B582-17A07254FEEA}" dt="2022-05-16T10:21:36.828" v="1148" actId="1076"/>
          <ac:spMkLst>
            <pc:docMk/>
            <pc:sldMk cId="2670059946" sldId="268"/>
            <ac:spMk id="2" creationId="{29C2D717-4977-0F97-6C8F-0FC9C946F988}"/>
          </ac:spMkLst>
        </pc:spChg>
        <pc:spChg chg="mod">
          <ac:chgData name="Jasna Stevanović" userId="fe9f37b0-ef70-4171-9e07-2d8c96e32326" providerId="ADAL" clId="{7CAC3AB1-5E8A-4872-B582-17A07254FEEA}" dt="2022-05-16T10:21:16.503" v="1147" actId="2711"/>
          <ac:spMkLst>
            <pc:docMk/>
            <pc:sldMk cId="2670059946" sldId="268"/>
            <ac:spMk id="3" creationId="{3778ED3B-66FF-3DDF-E6E7-CDD6305AB38A}"/>
          </ac:spMkLst>
        </pc:spChg>
        <pc:spChg chg="mod">
          <ac:chgData name="Jasna Stevanović" userId="fe9f37b0-ef70-4171-9e07-2d8c96e32326" providerId="ADAL" clId="{7CAC3AB1-5E8A-4872-B582-17A07254FEEA}" dt="2022-05-16T10:45:47.805" v="1282" actId="20577"/>
          <ac:spMkLst>
            <pc:docMk/>
            <pc:sldMk cId="2670059946" sldId="268"/>
            <ac:spMk id="4" creationId="{06B9C499-30A4-570E-1A9C-F52E209C1A84}"/>
          </ac:spMkLst>
        </pc:spChg>
        <pc:spChg chg="mod">
          <ac:chgData name="Jasna Stevanović" userId="fe9f37b0-ef70-4171-9e07-2d8c96e32326" providerId="ADAL" clId="{7CAC3AB1-5E8A-4872-B582-17A07254FEEA}" dt="2022-05-16T10:21:16.503" v="1147" actId="2711"/>
          <ac:spMkLst>
            <pc:docMk/>
            <pc:sldMk cId="2670059946" sldId="268"/>
            <ac:spMk id="5" creationId="{B143EF34-3EC1-B550-F949-4DA606AEF756}"/>
          </ac:spMkLst>
        </pc:spChg>
        <pc:spChg chg="mod">
          <ac:chgData name="Jasna Stevanović" userId="fe9f37b0-ef70-4171-9e07-2d8c96e32326" providerId="ADAL" clId="{7CAC3AB1-5E8A-4872-B582-17A07254FEEA}" dt="2022-05-16T10:45:45.547" v="1281" actId="20577"/>
          <ac:spMkLst>
            <pc:docMk/>
            <pc:sldMk cId="2670059946" sldId="268"/>
            <ac:spMk id="6" creationId="{70CC2B1D-2142-5233-D1F4-45D5850C4958}"/>
          </ac:spMkLst>
        </pc:spChg>
        <pc:spChg chg="add del mod">
          <ac:chgData name="Jasna Stevanović" userId="fe9f37b0-ef70-4171-9e07-2d8c96e32326" providerId="ADAL" clId="{7CAC3AB1-5E8A-4872-B582-17A07254FEEA}" dt="2022-05-16T10:11:03.056" v="1079" actId="21"/>
          <ac:spMkLst>
            <pc:docMk/>
            <pc:sldMk cId="2670059946" sldId="268"/>
            <ac:spMk id="8" creationId="{9B9888D0-11A9-2C35-19E7-FE18D4176681}"/>
          </ac:spMkLst>
        </pc:spChg>
        <pc:spChg chg="add mod">
          <ac:chgData name="Jasna Stevanović" userId="fe9f37b0-ef70-4171-9e07-2d8c96e32326" providerId="ADAL" clId="{7CAC3AB1-5E8A-4872-B582-17A07254FEEA}" dt="2022-05-17T13:14:29.663" v="4620" actId="1076"/>
          <ac:spMkLst>
            <pc:docMk/>
            <pc:sldMk cId="2670059946" sldId="268"/>
            <ac:spMk id="10" creationId="{D0923C26-609E-75DF-AD89-B99F445015CC}"/>
          </ac:spMkLst>
        </pc:spChg>
        <pc:spChg chg="add del mod">
          <ac:chgData name="Jasna Stevanović" userId="fe9f37b0-ef70-4171-9e07-2d8c96e32326" providerId="ADAL" clId="{7CAC3AB1-5E8A-4872-B582-17A07254FEEA}" dt="2022-05-18T15:03:20.406" v="5097" actId="478"/>
          <ac:spMkLst>
            <pc:docMk/>
            <pc:sldMk cId="2670059946" sldId="268"/>
            <ac:spMk id="11" creationId="{9A050D05-A224-8BA5-8CC1-BE99964FE4C7}"/>
          </ac:spMkLst>
        </pc:spChg>
        <pc:spChg chg="add del mod">
          <ac:chgData name="Jasna Stevanović" userId="fe9f37b0-ef70-4171-9e07-2d8c96e32326" providerId="ADAL" clId="{7CAC3AB1-5E8A-4872-B582-17A07254FEEA}" dt="2022-05-18T15:05:39.796" v="5109" actId="478"/>
          <ac:spMkLst>
            <pc:docMk/>
            <pc:sldMk cId="2670059946" sldId="268"/>
            <ac:spMk id="12" creationId="{1EEE0C27-3C8E-FE82-3B91-05C66D9895BE}"/>
          </ac:spMkLst>
        </pc:spChg>
        <pc:picChg chg="add mod">
          <ac:chgData name="Jasna Stevanović" userId="fe9f37b0-ef70-4171-9e07-2d8c96e32326" providerId="ADAL" clId="{7CAC3AB1-5E8A-4872-B582-17A07254FEEA}" dt="2022-05-16T10:05:46.598" v="1026" actId="1076"/>
          <ac:picMkLst>
            <pc:docMk/>
            <pc:sldMk cId="2670059946" sldId="268"/>
            <ac:picMk id="7" creationId="{032FE183-DEBD-D16D-703F-DC080515991F}"/>
          </ac:picMkLst>
        </pc:picChg>
      </pc:sldChg>
      <pc:sldChg chg="addSp delSp modSp new del mod">
        <pc:chgData name="Jasna Stevanović" userId="fe9f37b0-ef70-4171-9e07-2d8c96e32326" providerId="ADAL" clId="{7CAC3AB1-5E8A-4872-B582-17A07254FEEA}" dt="2022-05-16T11:59:09.093" v="1338" actId="47"/>
        <pc:sldMkLst>
          <pc:docMk/>
          <pc:sldMk cId="67912058" sldId="269"/>
        </pc:sldMkLst>
        <pc:spChg chg="mod">
          <ac:chgData name="Jasna Stevanović" userId="fe9f37b0-ef70-4171-9e07-2d8c96e32326" providerId="ADAL" clId="{7CAC3AB1-5E8A-4872-B582-17A07254FEEA}" dt="2022-05-16T11:57:38.072" v="1284" actId="21"/>
          <ac:spMkLst>
            <pc:docMk/>
            <pc:sldMk cId="67912058" sldId="269"/>
            <ac:spMk id="2" creationId="{59A9538C-BBB9-F862-86C6-CC8C5A631289}"/>
          </ac:spMkLst>
        </pc:spChg>
        <pc:spChg chg="add del">
          <ac:chgData name="Jasna Stevanović" userId="fe9f37b0-ef70-4171-9e07-2d8c96e32326" providerId="ADAL" clId="{7CAC3AB1-5E8A-4872-B582-17A07254FEEA}" dt="2022-05-16T10:25:25.193" v="1157" actId="931"/>
          <ac:spMkLst>
            <pc:docMk/>
            <pc:sldMk cId="67912058" sldId="269"/>
            <ac:spMk id="3" creationId="{D8E12CF5-2C9F-1D34-82A7-432C7649167C}"/>
          </ac:spMkLst>
        </pc:spChg>
        <pc:spChg chg="add del mod">
          <ac:chgData name="Jasna Stevanović" userId="fe9f37b0-ef70-4171-9e07-2d8c96e32326" providerId="ADAL" clId="{7CAC3AB1-5E8A-4872-B582-17A07254FEEA}" dt="2022-05-16T10:25:23.688" v="1154" actId="478"/>
          <ac:spMkLst>
            <pc:docMk/>
            <pc:sldMk cId="67912058" sldId="269"/>
            <ac:spMk id="9" creationId="{94FCB41D-9649-7E8F-899C-B2A260A8642F}"/>
          </ac:spMkLst>
        </pc:spChg>
        <pc:picChg chg="add del mod">
          <ac:chgData name="Jasna Stevanović" userId="fe9f37b0-ef70-4171-9e07-2d8c96e32326" providerId="ADAL" clId="{7CAC3AB1-5E8A-4872-B582-17A07254FEEA}" dt="2022-05-16T10:25:25.193" v="1157" actId="931"/>
          <ac:picMkLst>
            <pc:docMk/>
            <pc:sldMk cId="67912058" sldId="269"/>
            <ac:picMk id="5" creationId="{C78757F6-4EE4-109C-2A09-1F2B6ACCE728}"/>
          </ac:picMkLst>
        </pc:picChg>
        <pc:picChg chg="add del mod">
          <ac:chgData name="Jasna Stevanović" userId="fe9f37b0-ef70-4171-9e07-2d8c96e32326" providerId="ADAL" clId="{7CAC3AB1-5E8A-4872-B582-17A07254FEEA}" dt="2022-05-16T10:25:24.755" v="1156" actId="931"/>
          <ac:picMkLst>
            <pc:docMk/>
            <pc:sldMk cId="67912058" sldId="269"/>
            <ac:picMk id="7" creationId="{88818B69-3DC7-D24D-2BA5-E5E00EE3ADC7}"/>
          </ac:picMkLst>
        </pc:picChg>
      </pc:sldChg>
      <pc:sldChg chg="addSp modSp new mod">
        <pc:chgData name="Jasna Stevanović" userId="fe9f37b0-ef70-4171-9e07-2d8c96e32326" providerId="ADAL" clId="{7CAC3AB1-5E8A-4872-B582-17A07254FEEA}" dt="2022-05-16T12:15:40.454" v="1573" actId="948"/>
        <pc:sldMkLst>
          <pc:docMk/>
          <pc:sldMk cId="4139135510" sldId="270"/>
        </pc:sldMkLst>
        <pc:spChg chg="mod">
          <ac:chgData name="Jasna Stevanović" userId="fe9f37b0-ef70-4171-9e07-2d8c96e32326" providerId="ADAL" clId="{7CAC3AB1-5E8A-4872-B582-17A07254FEEA}" dt="2022-05-16T11:57:54.656" v="1290" actId="122"/>
          <ac:spMkLst>
            <pc:docMk/>
            <pc:sldMk cId="4139135510" sldId="270"/>
            <ac:spMk id="2" creationId="{9FFCA1AC-07FC-B531-B8C3-5F444B42509E}"/>
          </ac:spMkLst>
        </pc:spChg>
        <pc:spChg chg="mod">
          <ac:chgData name="Jasna Stevanović" userId="fe9f37b0-ef70-4171-9e07-2d8c96e32326" providerId="ADAL" clId="{7CAC3AB1-5E8A-4872-B582-17A07254FEEA}" dt="2022-05-16T12:06:09.174" v="1470" actId="1076"/>
          <ac:spMkLst>
            <pc:docMk/>
            <pc:sldMk cId="4139135510" sldId="270"/>
            <ac:spMk id="3" creationId="{009D7CBC-7A39-AE27-7761-0D7BE1087B62}"/>
          </ac:spMkLst>
        </pc:spChg>
        <pc:spChg chg="mod">
          <ac:chgData name="Jasna Stevanović" userId="fe9f37b0-ef70-4171-9e07-2d8c96e32326" providerId="ADAL" clId="{7CAC3AB1-5E8A-4872-B582-17A07254FEEA}" dt="2022-05-16T12:15:16.274" v="1572" actId="948"/>
          <ac:spMkLst>
            <pc:docMk/>
            <pc:sldMk cId="4139135510" sldId="270"/>
            <ac:spMk id="4" creationId="{B7B58E0E-1BE3-8024-EABF-895EAAAC8F2A}"/>
          </ac:spMkLst>
        </pc:spChg>
        <pc:spChg chg="mod">
          <ac:chgData name="Jasna Stevanović" userId="fe9f37b0-ef70-4171-9e07-2d8c96e32326" providerId="ADAL" clId="{7CAC3AB1-5E8A-4872-B582-17A07254FEEA}" dt="2022-05-16T12:06:03.117" v="1469" actId="1076"/>
          <ac:spMkLst>
            <pc:docMk/>
            <pc:sldMk cId="4139135510" sldId="270"/>
            <ac:spMk id="5" creationId="{90ED36C5-2199-F783-E1A7-BD9E95DF0E85}"/>
          </ac:spMkLst>
        </pc:spChg>
        <pc:spChg chg="mod">
          <ac:chgData name="Jasna Stevanović" userId="fe9f37b0-ef70-4171-9e07-2d8c96e32326" providerId="ADAL" clId="{7CAC3AB1-5E8A-4872-B582-17A07254FEEA}" dt="2022-05-16T12:15:40.454" v="1573" actId="948"/>
          <ac:spMkLst>
            <pc:docMk/>
            <pc:sldMk cId="4139135510" sldId="270"/>
            <ac:spMk id="6" creationId="{EF54D0BC-0C78-FFE2-3F49-42D2566B37BC}"/>
          </ac:spMkLst>
        </pc:spChg>
        <pc:spChg chg="add mod">
          <ac:chgData name="Jasna Stevanović" userId="fe9f37b0-ef70-4171-9e07-2d8c96e32326" providerId="ADAL" clId="{7CAC3AB1-5E8A-4872-B582-17A07254FEEA}" dt="2022-05-16T12:12:17.208" v="1546" actId="20577"/>
          <ac:spMkLst>
            <pc:docMk/>
            <pc:sldMk cId="4139135510" sldId="270"/>
            <ac:spMk id="8" creationId="{2E90065D-513D-662C-902F-511211C1C821}"/>
          </ac:spMkLst>
        </pc:spChg>
      </pc:sldChg>
      <pc:sldChg chg="addSp delSp modSp add mod">
        <pc:chgData name="Jasna Stevanović" userId="fe9f37b0-ef70-4171-9e07-2d8c96e32326" providerId="ADAL" clId="{7CAC3AB1-5E8A-4872-B582-17A07254FEEA}" dt="2022-05-16T13:38:45.655" v="2440" actId="1076"/>
        <pc:sldMkLst>
          <pc:docMk/>
          <pc:sldMk cId="1973137109" sldId="271"/>
        </pc:sldMkLst>
        <pc:spChg chg="mod">
          <ac:chgData name="Jasna Stevanović" userId="fe9f37b0-ef70-4171-9e07-2d8c96e32326" providerId="ADAL" clId="{7CAC3AB1-5E8A-4872-B582-17A07254FEEA}" dt="2022-05-16T13:38:24.691" v="2411" actId="1076"/>
          <ac:spMkLst>
            <pc:docMk/>
            <pc:sldMk cId="1973137109" sldId="271"/>
            <ac:spMk id="2" creationId="{9FFCA1AC-07FC-B531-B8C3-5F444B42509E}"/>
          </ac:spMkLst>
        </pc:spChg>
        <pc:spChg chg="mod">
          <ac:chgData name="Jasna Stevanović" userId="fe9f37b0-ef70-4171-9e07-2d8c96e32326" providerId="ADAL" clId="{7CAC3AB1-5E8A-4872-B582-17A07254FEEA}" dt="2022-05-16T13:38:41.685" v="2439" actId="1036"/>
          <ac:spMkLst>
            <pc:docMk/>
            <pc:sldMk cId="1973137109" sldId="271"/>
            <ac:spMk id="3" creationId="{009D7CBC-7A39-AE27-7761-0D7BE1087B62}"/>
          </ac:spMkLst>
        </pc:spChg>
        <pc:spChg chg="mod">
          <ac:chgData name="Jasna Stevanović" userId="fe9f37b0-ef70-4171-9e07-2d8c96e32326" providerId="ADAL" clId="{7CAC3AB1-5E8A-4872-B582-17A07254FEEA}" dt="2022-05-16T13:38:41.685" v="2439" actId="1036"/>
          <ac:spMkLst>
            <pc:docMk/>
            <pc:sldMk cId="1973137109" sldId="271"/>
            <ac:spMk id="4" creationId="{B7B58E0E-1BE3-8024-EABF-895EAAAC8F2A}"/>
          </ac:spMkLst>
        </pc:spChg>
        <pc:spChg chg="del mod">
          <ac:chgData name="Jasna Stevanović" userId="fe9f37b0-ef70-4171-9e07-2d8c96e32326" providerId="ADAL" clId="{7CAC3AB1-5E8A-4872-B582-17A07254FEEA}" dt="2022-05-16T13:05:57.237" v="1922" actId="478"/>
          <ac:spMkLst>
            <pc:docMk/>
            <pc:sldMk cId="1973137109" sldId="271"/>
            <ac:spMk id="5" creationId="{90ED36C5-2199-F783-E1A7-BD9E95DF0E85}"/>
          </ac:spMkLst>
        </pc:spChg>
        <pc:spChg chg="del mod">
          <ac:chgData name="Jasna Stevanović" userId="fe9f37b0-ef70-4171-9e07-2d8c96e32326" providerId="ADAL" clId="{7CAC3AB1-5E8A-4872-B582-17A07254FEEA}" dt="2022-05-16T13:06:00.868" v="1924" actId="478"/>
          <ac:spMkLst>
            <pc:docMk/>
            <pc:sldMk cId="1973137109" sldId="271"/>
            <ac:spMk id="6" creationId="{EF54D0BC-0C78-FFE2-3F49-42D2566B37BC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7" creationId="{E1B5CA9A-92BB-E8DB-4F8E-D514E37162DB}"/>
          </ac:spMkLst>
        </pc:spChg>
        <pc:spChg chg="del mod">
          <ac:chgData name="Jasna Stevanović" userId="fe9f37b0-ef70-4171-9e07-2d8c96e32326" providerId="ADAL" clId="{7CAC3AB1-5E8A-4872-B582-17A07254FEEA}" dt="2022-05-16T12:24:46.386" v="1616" actId="21"/>
          <ac:spMkLst>
            <pc:docMk/>
            <pc:sldMk cId="1973137109" sldId="271"/>
            <ac:spMk id="8" creationId="{2E90065D-513D-662C-902F-511211C1C821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9" creationId="{14E2FA2A-66FA-E8CC-7098-91B04D248478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10" creationId="{1FCD526F-C39B-A4BA-5544-EB37367B0106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11" creationId="{D25D4FEC-540C-918E-16C2-5FF185982627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12" creationId="{53792120-109C-B4F8-9109-13C30C842553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13" creationId="{DAEABB77-36C7-7EA9-4458-EDAA8CD2AF3D}"/>
          </ac:spMkLst>
        </pc:spChg>
        <pc:spChg chg="add del">
          <ac:chgData name="Jasna Stevanović" userId="fe9f37b0-ef70-4171-9e07-2d8c96e32326" providerId="ADAL" clId="{7CAC3AB1-5E8A-4872-B582-17A07254FEEA}" dt="2022-05-16T12:24:31.351" v="1613"/>
          <ac:spMkLst>
            <pc:docMk/>
            <pc:sldMk cId="1973137109" sldId="271"/>
            <ac:spMk id="14" creationId="{5459B1FA-16DF-9EA1-7564-82EF3D49C27A}"/>
          </ac:spMkLst>
        </pc:spChg>
        <pc:spChg chg="add mod">
          <ac:chgData name="Jasna Stevanović" userId="fe9f37b0-ef70-4171-9e07-2d8c96e32326" providerId="ADAL" clId="{7CAC3AB1-5E8A-4872-B582-17A07254FEEA}" dt="2022-05-16T13:38:17.178" v="2409" actId="1076"/>
          <ac:spMkLst>
            <pc:docMk/>
            <pc:sldMk cId="1973137109" sldId="271"/>
            <ac:spMk id="16" creationId="{8F819E75-007B-8C6A-DB0F-64C9426BC2B0}"/>
          </ac:spMkLst>
        </pc:spChg>
        <pc:spChg chg="add del mod">
          <ac:chgData name="Jasna Stevanović" userId="fe9f37b0-ef70-4171-9e07-2d8c96e32326" providerId="ADAL" clId="{7CAC3AB1-5E8A-4872-B582-17A07254FEEA}" dt="2022-05-16T13:05:24.413" v="1920" actId="478"/>
          <ac:spMkLst>
            <pc:docMk/>
            <pc:sldMk cId="1973137109" sldId="271"/>
            <ac:spMk id="17" creationId="{0FF0A1BC-7C41-DB00-D596-78E03A658632}"/>
          </ac:spMkLst>
        </pc:spChg>
        <pc:spChg chg="add del mod">
          <ac:chgData name="Jasna Stevanović" userId="fe9f37b0-ef70-4171-9e07-2d8c96e32326" providerId="ADAL" clId="{7CAC3AB1-5E8A-4872-B582-17A07254FEEA}" dt="2022-05-16T13:05:59.400" v="1923" actId="478"/>
          <ac:spMkLst>
            <pc:docMk/>
            <pc:sldMk cId="1973137109" sldId="271"/>
            <ac:spMk id="19" creationId="{B09C5F3B-99BB-2832-2FB8-CC4FF1BDC367}"/>
          </ac:spMkLst>
        </pc:spChg>
        <pc:spChg chg="add del mod">
          <ac:chgData name="Jasna Stevanović" userId="fe9f37b0-ef70-4171-9e07-2d8c96e32326" providerId="ADAL" clId="{7CAC3AB1-5E8A-4872-B582-17A07254FEEA}" dt="2022-05-16T13:06:02.489" v="1925" actId="478"/>
          <ac:spMkLst>
            <pc:docMk/>
            <pc:sldMk cId="1973137109" sldId="271"/>
            <ac:spMk id="21" creationId="{F4A1A074-6F52-278A-ABAC-9BF87BE16FC4}"/>
          </ac:spMkLst>
        </pc:spChg>
        <pc:spChg chg="add mod">
          <ac:chgData name="Jasna Stevanović" userId="fe9f37b0-ef70-4171-9e07-2d8c96e32326" providerId="ADAL" clId="{7CAC3AB1-5E8A-4872-B582-17A07254FEEA}" dt="2022-05-16T13:38:45.655" v="2440" actId="1076"/>
          <ac:spMkLst>
            <pc:docMk/>
            <pc:sldMk cId="1973137109" sldId="271"/>
            <ac:spMk id="22" creationId="{B569DFB0-DEE0-888C-6B48-FC8BFB9C4628}"/>
          </ac:spMkLst>
        </pc:spChg>
      </pc:sldChg>
      <pc:sldChg chg="addSp delSp modSp new del mod">
        <pc:chgData name="Jasna Stevanović" userId="fe9f37b0-ef70-4171-9e07-2d8c96e32326" providerId="ADAL" clId="{7CAC3AB1-5E8A-4872-B582-17A07254FEEA}" dt="2022-05-16T13:36:30.263" v="2394" actId="47"/>
        <pc:sldMkLst>
          <pc:docMk/>
          <pc:sldMk cId="4138516613" sldId="272"/>
        </pc:sldMkLst>
        <pc:spChg chg="add mod">
          <ac:chgData name="Jasna Stevanović" userId="fe9f37b0-ef70-4171-9e07-2d8c96e32326" providerId="ADAL" clId="{7CAC3AB1-5E8A-4872-B582-17A07254FEEA}" dt="2022-05-16T12:53:19.974" v="1747" actId="1076"/>
          <ac:spMkLst>
            <pc:docMk/>
            <pc:sldMk cId="4138516613" sldId="272"/>
            <ac:spMk id="3" creationId="{C516EA04-56B6-5968-2036-2E8CB0096116}"/>
          </ac:spMkLst>
        </pc:spChg>
        <pc:spChg chg="add mod">
          <ac:chgData name="Jasna Stevanović" userId="fe9f37b0-ef70-4171-9e07-2d8c96e32326" providerId="ADAL" clId="{7CAC3AB1-5E8A-4872-B582-17A07254FEEA}" dt="2022-05-16T12:53:23.351" v="1748" actId="1076"/>
          <ac:spMkLst>
            <pc:docMk/>
            <pc:sldMk cId="4138516613" sldId="272"/>
            <ac:spMk id="5" creationId="{56FF6C5F-C8E6-B555-DC10-F88A61B30E1E}"/>
          </ac:spMkLst>
        </pc:spChg>
        <pc:spChg chg="add mod">
          <ac:chgData name="Jasna Stevanović" userId="fe9f37b0-ef70-4171-9e07-2d8c96e32326" providerId="ADAL" clId="{7CAC3AB1-5E8A-4872-B582-17A07254FEEA}" dt="2022-05-16T12:53:30.177" v="1750" actId="1076"/>
          <ac:spMkLst>
            <pc:docMk/>
            <pc:sldMk cId="4138516613" sldId="272"/>
            <ac:spMk id="7" creationId="{71626635-3FCF-14C8-6495-9824DCB70E3E}"/>
          </ac:spMkLst>
        </pc:spChg>
        <pc:spChg chg="add mod">
          <ac:chgData name="Jasna Stevanović" userId="fe9f37b0-ef70-4171-9e07-2d8c96e32326" providerId="ADAL" clId="{7CAC3AB1-5E8A-4872-B582-17A07254FEEA}" dt="2022-05-16T13:04:16.713" v="1910" actId="1076"/>
          <ac:spMkLst>
            <pc:docMk/>
            <pc:sldMk cId="4138516613" sldId="272"/>
            <ac:spMk id="9" creationId="{EC060FDD-E596-7288-65C0-2C3CDF437F6F}"/>
          </ac:spMkLst>
        </pc:spChg>
        <pc:spChg chg="add mod">
          <ac:chgData name="Jasna Stevanović" userId="fe9f37b0-ef70-4171-9e07-2d8c96e32326" providerId="ADAL" clId="{7CAC3AB1-5E8A-4872-B582-17A07254FEEA}" dt="2022-05-16T12:55:45.825" v="1791" actId="14100"/>
          <ac:spMkLst>
            <pc:docMk/>
            <pc:sldMk cId="4138516613" sldId="272"/>
            <ac:spMk id="11" creationId="{FE87C630-A826-309E-288C-47D1F06639F6}"/>
          </ac:spMkLst>
        </pc:spChg>
        <pc:spChg chg="add mod">
          <ac:chgData name="Jasna Stevanović" userId="fe9f37b0-ef70-4171-9e07-2d8c96e32326" providerId="ADAL" clId="{7CAC3AB1-5E8A-4872-B582-17A07254FEEA}" dt="2022-05-16T12:56:28.875" v="1803" actId="20577"/>
          <ac:spMkLst>
            <pc:docMk/>
            <pc:sldMk cId="4138516613" sldId="272"/>
            <ac:spMk id="12" creationId="{1BD0611E-AFC6-1E84-B5C2-53B3966A8806}"/>
          </ac:spMkLst>
        </pc:spChg>
        <pc:spChg chg="add del mod">
          <ac:chgData name="Jasna Stevanović" userId="fe9f37b0-ef70-4171-9e07-2d8c96e32326" providerId="ADAL" clId="{7CAC3AB1-5E8A-4872-B582-17A07254FEEA}" dt="2022-05-16T12:57:46.496" v="1836" actId="478"/>
          <ac:spMkLst>
            <pc:docMk/>
            <pc:sldMk cId="4138516613" sldId="272"/>
            <ac:spMk id="14" creationId="{E3292CCF-2CDA-DD1E-42C8-181632378CED}"/>
          </ac:spMkLst>
        </pc:spChg>
        <pc:spChg chg="add mod">
          <ac:chgData name="Jasna Stevanović" userId="fe9f37b0-ef70-4171-9e07-2d8c96e32326" providerId="ADAL" clId="{7CAC3AB1-5E8A-4872-B582-17A07254FEEA}" dt="2022-05-16T12:57:54.336" v="1838" actId="1076"/>
          <ac:spMkLst>
            <pc:docMk/>
            <pc:sldMk cId="4138516613" sldId="272"/>
            <ac:spMk id="16" creationId="{1FF99793-04A6-F6F9-1F34-799E9D0FD9FD}"/>
          </ac:spMkLst>
        </pc:spChg>
        <pc:spChg chg="add del mod">
          <ac:chgData name="Jasna Stevanović" userId="fe9f37b0-ef70-4171-9e07-2d8c96e32326" providerId="ADAL" clId="{7CAC3AB1-5E8A-4872-B582-17A07254FEEA}" dt="2022-05-16T13:13:15.403" v="2108"/>
          <ac:spMkLst>
            <pc:docMk/>
            <pc:sldMk cId="4138516613" sldId="272"/>
            <ac:spMk id="17" creationId="{1C306E64-5071-2397-8D7E-89722931FE29}"/>
          </ac:spMkLst>
        </pc:spChg>
        <pc:picChg chg="add del">
          <ac:chgData name="Jasna Stevanović" userId="fe9f37b0-ef70-4171-9e07-2d8c96e32326" providerId="ADAL" clId="{7CAC3AB1-5E8A-4872-B582-17A07254FEEA}" dt="2022-05-16T12:25:15.100" v="1620" actId="478"/>
          <ac:picMkLst>
            <pc:docMk/>
            <pc:sldMk cId="4138516613" sldId="272"/>
            <ac:picMk id="2" creationId="{5CBD9F4F-E8D1-8887-1CE2-E4F70F5D5761}"/>
          </ac:picMkLst>
        </pc:picChg>
      </pc:sldChg>
      <pc:sldChg chg="addSp delSp modSp add mod">
        <pc:chgData name="Jasna Stevanović" userId="fe9f37b0-ef70-4171-9e07-2d8c96e32326" providerId="ADAL" clId="{7CAC3AB1-5E8A-4872-B582-17A07254FEEA}" dt="2022-05-16T13:39:26.100" v="2446" actId="1076"/>
        <pc:sldMkLst>
          <pc:docMk/>
          <pc:sldMk cId="1614390256" sldId="273"/>
        </pc:sldMkLst>
        <pc:spChg chg="del">
          <ac:chgData name="Jasna Stevanović" userId="fe9f37b0-ef70-4171-9e07-2d8c96e32326" providerId="ADAL" clId="{7CAC3AB1-5E8A-4872-B582-17A07254FEEA}" dt="2022-05-16T13:39:07.169" v="2441" actId="478"/>
          <ac:spMkLst>
            <pc:docMk/>
            <pc:sldMk cId="1614390256" sldId="273"/>
            <ac:spMk id="2" creationId="{9FFCA1AC-07FC-B531-B8C3-5F444B42509E}"/>
          </ac:spMkLst>
        </pc:spChg>
        <pc:spChg chg="del">
          <ac:chgData name="Jasna Stevanović" userId="fe9f37b0-ef70-4171-9e07-2d8c96e32326" providerId="ADAL" clId="{7CAC3AB1-5E8A-4872-B582-17A07254FEEA}" dt="2022-05-16T13:09:26.158" v="2043" actId="478"/>
          <ac:spMkLst>
            <pc:docMk/>
            <pc:sldMk cId="1614390256" sldId="273"/>
            <ac:spMk id="3" creationId="{009D7CBC-7A39-AE27-7761-0D7BE1087B62}"/>
          </ac:spMkLst>
        </pc:spChg>
        <pc:spChg chg="del">
          <ac:chgData name="Jasna Stevanović" userId="fe9f37b0-ef70-4171-9e07-2d8c96e32326" providerId="ADAL" clId="{7CAC3AB1-5E8A-4872-B582-17A07254FEEA}" dt="2022-05-16T13:09:29.706" v="2045" actId="478"/>
          <ac:spMkLst>
            <pc:docMk/>
            <pc:sldMk cId="1614390256" sldId="273"/>
            <ac:spMk id="4" creationId="{B7B58E0E-1BE3-8024-EABF-895EAAAC8F2A}"/>
          </ac:spMkLst>
        </pc:spChg>
        <pc:spChg chg="mod">
          <ac:chgData name="Jasna Stevanović" userId="fe9f37b0-ef70-4171-9e07-2d8c96e32326" providerId="ADAL" clId="{7CAC3AB1-5E8A-4872-B582-17A07254FEEA}" dt="2022-05-16T13:39:22.164" v="2445" actId="1076"/>
          <ac:spMkLst>
            <pc:docMk/>
            <pc:sldMk cId="1614390256" sldId="273"/>
            <ac:spMk id="5" creationId="{90ED36C5-2199-F783-E1A7-BD9E95DF0E85}"/>
          </ac:spMkLst>
        </pc:spChg>
        <pc:spChg chg="mod">
          <ac:chgData name="Jasna Stevanović" userId="fe9f37b0-ef70-4171-9e07-2d8c96e32326" providerId="ADAL" clId="{7CAC3AB1-5E8A-4872-B582-17A07254FEEA}" dt="2022-05-16T13:39:26.100" v="2446" actId="1076"/>
          <ac:spMkLst>
            <pc:docMk/>
            <pc:sldMk cId="1614390256" sldId="273"/>
            <ac:spMk id="6" creationId="{EF54D0BC-0C78-FFE2-3F49-42D2566B37BC}"/>
          </ac:spMkLst>
        </pc:spChg>
        <pc:spChg chg="add del mod">
          <ac:chgData name="Jasna Stevanović" userId="fe9f37b0-ef70-4171-9e07-2d8c96e32326" providerId="ADAL" clId="{7CAC3AB1-5E8A-4872-B582-17A07254FEEA}" dt="2022-05-16T13:09:28.320" v="2044" actId="478"/>
          <ac:spMkLst>
            <pc:docMk/>
            <pc:sldMk cId="1614390256" sldId="273"/>
            <ac:spMk id="8" creationId="{FD96BBD7-7D8C-823B-A08C-65FBCD577010}"/>
          </ac:spMkLst>
        </pc:spChg>
        <pc:spChg chg="add del mod">
          <ac:chgData name="Jasna Stevanović" userId="fe9f37b0-ef70-4171-9e07-2d8c96e32326" providerId="ADAL" clId="{7CAC3AB1-5E8A-4872-B582-17A07254FEEA}" dt="2022-05-16T13:09:31.329" v="2046" actId="478"/>
          <ac:spMkLst>
            <pc:docMk/>
            <pc:sldMk cId="1614390256" sldId="273"/>
            <ac:spMk id="10" creationId="{6852B3F7-9683-846A-AD05-070509097E72}"/>
          </ac:spMkLst>
        </pc:spChg>
        <pc:spChg chg="add mod">
          <ac:chgData name="Jasna Stevanović" userId="fe9f37b0-ef70-4171-9e07-2d8c96e32326" providerId="ADAL" clId="{7CAC3AB1-5E8A-4872-B582-17A07254FEEA}" dt="2022-05-16T13:15:24.597" v="2125" actId="1076"/>
          <ac:spMkLst>
            <pc:docMk/>
            <pc:sldMk cId="1614390256" sldId="273"/>
            <ac:spMk id="12" creationId="{5E3AA524-ABF9-ECFF-1E5A-57DDEF5E07FF}"/>
          </ac:spMkLst>
        </pc:spChg>
        <pc:spChg chg="add mod">
          <ac:chgData name="Jasna Stevanović" userId="fe9f37b0-ef70-4171-9e07-2d8c96e32326" providerId="ADAL" clId="{7CAC3AB1-5E8A-4872-B582-17A07254FEEA}" dt="2022-05-16T13:15:27.454" v="2126" actId="1076"/>
          <ac:spMkLst>
            <pc:docMk/>
            <pc:sldMk cId="1614390256" sldId="273"/>
            <ac:spMk id="13" creationId="{A6B2912E-D193-AC19-ADA3-FF5700B94557}"/>
          </ac:spMkLst>
        </pc:spChg>
        <pc:spChg chg="add mod">
          <ac:chgData name="Jasna Stevanović" userId="fe9f37b0-ef70-4171-9e07-2d8c96e32326" providerId="ADAL" clId="{7CAC3AB1-5E8A-4872-B582-17A07254FEEA}" dt="2022-05-16T13:15:44.104" v="2130" actId="1076"/>
          <ac:spMkLst>
            <pc:docMk/>
            <pc:sldMk cId="1614390256" sldId="273"/>
            <ac:spMk id="14" creationId="{9FFA250E-4B0A-7BF6-AFE7-FB815F0B52B7}"/>
          </ac:spMkLst>
        </pc:spChg>
        <pc:spChg chg="add mod">
          <ac:chgData name="Jasna Stevanović" userId="fe9f37b0-ef70-4171-9e07-2d8c96e32326" providerId="ADAL" clId="{7CAC3AB1-5E8A-4872-B582-17A07254FEEA}" dt="2022-05-16T13:15:55.419" v="2133" actId="13822"/>
          <ac:spMkLst>
            <pc:docMk/>
            <pc:sldMk cId="1614390256" sldId="273"/>
            <ac:spMk id="15" creationId="{DC0751FA-2264-6D44-6D3B-24E46F43077D}"/>
          </ac:spMkLst>
        </pc:spChg>
        <pc:spChg chg="mod">
          <ac:chgData name="Jasna Stevanović" userId="fe9f37b0-ef70-4171-9e07-2d8c96e32326" providerId="ADAL" clId="{7CAC3AB1-5E8A-4872-B582-17A07254FEEA}" dt="2022-05-16T13:39:17.076" v="2444" actId="1076"/>
          <ac:spMkLst>
            <pc:docMk/>
            <pc:sldMk cId="1614390256" sldId="273"/>
            <ac:spMk id="16" creationId="{8F819E75-007B-8C6A-DB0F-64C9426BC2B0}"/>
          </ac:spMkLst>
        </pc:spChg>
        <pc:spChg chg="add del mod">
          <ac:chgData name="Jasna Stevanović" userId="fe9f37b0-ef70-4171-9e07-2d8c96e32326" providerId="ADAL" clId="{7CAC3AB1-5E8A-4872-B582-17A07254FEEA}" dt="2022-05-16T13:39:11.813" v="2442" actId="478"/>
          <ac:spMkLst>
            <pc:docMk/>
            <pc:sldMk cId="1614390256" sldId="273"/>
            <ac:spMk id="17" creationId="{69EC5FA0-58A6-5BE7-44F2-D4D42F5A5A23}"/>
          </ac:spMkLst>
        </pc:spChg>
        <pc:spChg chg="add mod">
          <ac:chgData name="Jasna Stevanović" userId="fe9f37b0-ef70-4171-9e07-2d8c96e32326" providerId="ADAL" clId="{7CAC3AB1-5E8A-4872-B582-17A07254FEEA}" dt="2022-05-16T13:39:12.843" v="2443"/>
          <ac:spMkLst>
            <pc:docMk/>
            <pc:sldMk cId="1614390256" sldId="273"/>
            <ac:spMk id="18" creationId="{A0B5E57F-0D07-B637-F4E5-D8528ED7F990}"/>
          </ac:spMkLst>
        </pc:spChg>
      </pc:sldChg>
      <pc:sldChg chg="addSp modSp new del mod">
        <pc:chgData name="Jasna Stevanović" userId="fe9f37b0-ef70-4171-9e07-2d8c96e32326" providerId="ADAL" clId="{7CAC3AB1-5E8A-4872-B582-17A07254FEEA}" dt="2022-05-16T13:50:22.265" v="2549" actId="47"/>
        <pc:sldMkLst>
          <pc:docMk/>
          <pc:sldMk cId="1823879531" sldId="274"/>
        </pc:sldMkLst>
        <pc:spChg chg="add mod">
          <ac:chgData name="Jasna Stevanović" userId="fe9f37b0-ef70-4171-9e07-2d8c96e32326" providerId="ADAL" clId="{7CAC3AB1-5E8A-4872-B582-17A07254FEEA}" dt="2022-05-16T13:23:15.042" v="2222" actId="14100"/>
          <ac:spMkLst>
            <pc:docMk/>
            <pc:sldMk cId="1823879531" sldId="274"/>
            <ac:spMk id="3" creationId="{8FFAAD14-1928-CE9C-45AE-3BF0D5BA593B}"/>
          </ac:spMkLst>
        </pc:spChg>
        <pc:spChg chg="add mod">
          <ac:chgData name="Jasna Stevanović" userId="fe9f37b0-ef70-4171-9e07-2d8c96e32326" providerId="ADAL" clId="{7CAC3AB1-5E8A-4872-B582-17A07254FEEA}" dt="2022-05-16T13:19:20.899" v="2154" actId="2711"/>
          <ac:spMkLst>
            <pc:docMk/>
            <pc:sldMk cId="1823879531" sldId="274"/>
            <ac:spMk id="5" creationId="{16D67D26-DD9D-0595-EA56-F26E7B912F01}"/>
          </ac:spMkLst>
        </pc:spChg>
        <pc:spChg chg="add mod">
          <ac:chgData name="Jasna Stevanović" userId="fe9f37b0-ef70-4171-9e07-2d8c96e32326" providerId="ADAL" clId="{7CAC3AB1-5E8A-4872-B582-17A07254FEEA}" dt="2022-05-16T13:20:37.020" v="2162" actId="1076"/>
          <ac:spMkLst>
            <pc:docMk/>
            <pc:sldMk cId="1823879531" sldId="274"/>
            <ac:spMk id="7" creationId="{580B2B8E-293E-4869-0527-B5AC88D60104}"/>
          </ac:spMkLst>
        </pc:spChg>
        <pc:spChg chg="add mod">
          <ac:chgData name="Jasna Stevanović" userId="fe9f37b0-ef70-4171-9e07-2d8c96e32326" providerId="ADAL" clId="{7CAC3AB1-5E8A-4872-B582-17A07254FEEA}" dt="2022-05-16T13:22:32.467" v="2212" actId="20577"/>
          <ac:spMkLst>
            <pc:docMk/>
            <pc:sldMk cId="1823879531" sldId="274"/>
            <ac:spMk id="9" creationId="{22D438BF-B939-E33E-8826-D56A840332BE}"/>
          </ac:spMkLst>
        </pc:spChg>
        <pc:spChg chg="add mod">
          <ac:chgData name="Jasna Stevanović" userId="fe9f37b0-ef70-4171-9e07-2d8c96e32326" providerId="ADAL" clId="{7CAC3AB1-5E8A-4872-B582-17A07254FEEA}" dt="2022-05-16T13:32:39.887" v="2353" actId="1076"/>
          <ac:spMkLst>
            <pc:docMk/>
            <pc:sldMk cId="1823879531" sldId="274"/>
            <ac:spMk id="11" creationId="{0AC0433C-A9EC-2237-512A-6A2CE7AD2863}"/>
          </ac:spMkLst>
        </pc:spChg>
        <pc:spChg chg="add mod">
          <ac:chgData name="Jasna Stevanović" userId="fe9f37b0-ef70-4171-9e07-2d8c96e32326" providerId="ADAL" clId="{7CAC3AB1-5E8A-4872-B582-17A07254FEEA}" dt="2022-05-16T13:32:53.742" v="2363" actId="20577"/>
          <ac:spMkLst>
            <pc:docMk/>
            <pc:sldMk cId="1823879531" sldId="274"/>
            <ac:spMk id="13" creationId="{19D492D2-DAEE-6A4C-C0C2-C1F1F6DF160E}"/>
          </ac:spMkLst>
        </pc:spChg>
      </pc:sldChg>
      <pc:sldChg chg="addSp delSp modSp add mod">
        <pc:chgData name="Jasna Stevanović" userId="fe9f37b0-ef70-4171-9e07-2d8c96e32326" providerId="ADAL" clId="{7CAC3AB1-5E8A-4872-B582-17A07254FEEA}" dt="2022-05-16T15:33:36.702" v="3368" actId="1076"/>
        <pc:sldMkLst>
          <pc:docMk/>
          <pc:sldMk cId="694958663" sldId="275"/>
        </pc:sldMkLst>
        <pc:spChg chg="del mod">
          <ac:chgData name="Jasna Stevanović" userId="fe9f37b0-ef70-4171-9e07-2d8c96e32326" providerId="ADAL" clId="{7CAC3AB1-5E8A-4872-B582-17A07254FEEA}" dt="2022-05-16T13:49:49.771" v="2541" actId="478"/>
          <ac:spMkLst>
            <pc:docMk/>
            <pc:sldMk cId="694958663" sldId="275"/>
            <ac:spMk id="3" creationId="{8FFAAD14-1928-CE9C-45AE-3BF0D5BA593B}"/>
          </ac:spMkLst>
        </pc:spChg>
        <pc:spChg chg="mod">
          <ac:chgData name="Jasna Stevanović" userId="fe9f37b0-ef70-4171-9e07-2d8c96e32326" providerId="ADAL" clId="{7CAC3AB1-5E8A-4872-B582-17A07254FEEA}" dt="2022-05-16T15:33:36.702" v="3368" actId="1076"/>
          <ac:spMkLst>
            <pc:docMk/>
            <pc:sldMk cId="694958663" sldId="275"/>
            <ac:spMk id="5" creationId="{16D67D26-DD9D-0595-EA56-F26E7B912F01}"/>
          </ac:spMkLst>
        </pc:spChg>
        <pc:spChg chg="del">
          <ac:chgData name="Jasna Stevanović" userId="fe9f37b0-ef70-4171-9e07-2d8c96e32326" providerId="ADAL" clId="{7CAC3AB1-5E8A-4872-B582-17A07254FEEA}" dt="2022-05-16T13:26:52.286" v="2288" actId="478"/>
          <ac:spMkLst>
            <pc:docMk/>
            <pc:sldMk cId="694958663" sldId="275"/>
            <ac:spMk id="7" creationId="{580B2B8E-293E-4869-0527-B5AC88D60104}"/>
          </ac:spMkLst>
        </pc:spChg>
        <pc:spChg chg="add del mod">
          <ac:chgData name="Jasna Stevanović" userId="fe9f37b0-ef70-4171-9e07-2d8c96e32326" providerId="ADAL" clId="{7CAC3AB1-5E8A-4872-B582-17A07254FEEA}" dt="2022-05-16T13:49:53.676" v="2542" actId="478"/>
          <ac:spMkLst>
            <pc:docMk/>
            <pc:sldMk cId="694958663" sldId="275"/>
            <ac:spMk id="8" creationId="{D98533BD-D21C-4AFB-1967-45DFE5DB6914}"/>
          </ac:spMkLst>
        </pc:spChg>
        <pc:spChg chg="del">
          <ac:chgData name="Jasna Stevanović" userId="fe9f37b0-ef70-4171-9e07-2d8c96e32326" providerId="ADAL" clId="{7CAC3AB1-5E8A-4872-B582-17A07254FEEA}" dt="2022-05-16T13:28:37.286" v="2310" actId="478"/>
          <ac:spMkLst>
            <pc:docMk/>
            <pc:sldMk cId="694958663" sldId="275"/>
            <ac:spMk id="9" creationId="{22D438BF-B939-E33E-8826-D56A840332BE}"/>
          </ac:spMkLst>
        </pc:spChg>
        <pc:spChg chg="del">
          <ac:chgData name="Jasna Stevanović" userId="fe9f37b0-ef70-4171-9e07-2d8c96e32326" providerId="ADAL" clId="{7CAC3AB1-5E8A-4872-B582-17A07254FEEA}" dt="2022-05-16T13:27:19.305" v="2292" actId="478"/>
          <ac:spMkLst>
            <pc:docMk/>
            <pc:sldMk cId="694958663" sldId="275"/>
            <ac:spMk id="11" creationId="{0AC0433C-A9EC-2237-512A-6A2CE7AD2863}"/>
          </ac:spMkLst>
        </pc:spChg>
        <pc:spChg chg="add del mod">
          <ac:chgData name="Jasna Stevanović" userId="fe9f37b0-ef70-4171-9e07-2d8c96e32326" providerId="ADAL" clId="{7CAC3AB1-5E8A-4872-B582-17A07254FEEA}" dt="2022-05-16T13:49:55.274" v="2543" actId="478"/>
          <ac:spMkLst>
            <pc:docMk/>
            <pc:sldMk cId="694958663" sldId="275"/>
            <ac:spMk id="12" creationId="{237AEE63-0F6C-AD11-2101-F5B9F2CA301E}"/>
          </ac:spMkLst>
        </pc:spChg>
        <pc:spChg chg="del">
          <ac:chgData name="Jasna Stevanović" userId="fe9f37b0-ef70-4171-9e07-2d8c96e32326" providerId="ADAL" clId="{7CAC3AB1-5E8A-4872-B582-17A07254FEEA}" dt="2022-05-16T13:27:00.558" v="2291" actId="478"/>
          <ac:spMkLst>
            <pc:docMk/>
            <pc:sldMk cId="694958663" sldId="275"/>
            <ac:spMk id="13" creationId="{19D492D2-DAEE-6A4C-C0C2-C1F1F6DF160E}"/>
          </ac:spMkLst>
        </pc:spChg>
        <pc:spChg chg="add del mod">
          <ac:chgData name="Jasna Stevanović" userId="fe9f37b0-ef70-4171-9e07-2d8c96e32326" providerId="ADAL" clId="{7CAC3AB1-5E8A-4872-B582-17A07254FEEA}" dt="2022-05-16T13:49:56.931" v="2544" actId="478"/>
          <ac:spMkLst>
            <pc:docMk/>
            <pc:sldMk cId="694958663" sldId="275"/>
            <ac:spMk id="14" creationId="{03AFAEDA-574C-4051-9D1B-CD284FBCB838}"/>
          </ac:spMkLst>
        </pc:spChg>
        <pc:spChg chg="add mod">
          <ac:chgData name="Jasna Stevanović" userId="fe9f37b0-ef70-4171-9e07-2d8c96e32326" providerId="ADAL" clId="{7CAC3AB1-5E8A-4872-B582-17A07254FEEA}" dt="2022-05-16T15:33:29.452" v="3367" actId="14100"/>
          <ac:spMkLst>
            <pc:docMk/>
            <pc:sldMk cId="694958663" sldId="275"/>
            <ac:spMk id="15" creationId="{98C6196F-69EC-40BA-166C-ECAF707266B6}"/>
          </ac:spMkLst>
        </pc:spChg>
        <pc:picChg chg="add del mod">
          <ac:chgData name="Jasna Stevanović" userId="fe9f37b0-ef70-4171-9e07-2d8c96e32326" providerId="ADAL" clId="{7CAC3AB1-5E8A-4872-B582-17A07254FEEA}" dt="2022-05-16T13:27:27.953" v="2295" actId="478"/>
          <ac:picMkLst>
            <pc:docMk/>
            <pc:sldMk cId="694958663" sldId="275"/>
            <ac:picMk id="2" creationId="{EF202123-7E38-6F4F-6567-771580195B6E}"/>
          </ac:picMkLst>
        </pc:picChg>
      </pc:sldChg>
      <pc:sldChg chg="add">
        <pc:chgData name="Jasna Stevanović" userId="fe9f37b0-ef70-4171-9e07-2d8c96e32326" providerId="ADAL" clId="{7CAC3AB1-5E8A-4872-B582-17A07254FEEA}" dt="2022-05-16T13:36:23.762" v="2393" actId="2890"/>
        <pc:sldMkLst>
          <pc:docMk/>
          <pc:sldMk cId="1168339686" sldId="276"/>
        </pc:sldMkLst>
      </pc:sldChg>
      <pc:sldChg chg="addSp delSp modSp add mod">
        <pc:chgData name="Jasna Stevanović" userId="fe9f37b0-ef70-4171-9e07-2d8c96e32326" providerId="ADAL" clId="{7CAC3AB1-5E8A-4872-B582-17A07254FEEA}" dt="2022-05-16T13:48:33.196" v="2539"/>
        <pc:sldMkLst>
          <pc:docMk/>
          <pc:sldMk cId="3924455670" sldId="277"/>
        </pc:sldMkLst>
        <pc:spChg chg="mod">
          <ac:chgData name="Jasna Stevanović" userId="fe9f37b0-ef70-4171-9e07-2d8c96e32326" providerId="ADAL" clId="{7CAC3AB1-5E8A-4872-B582-17A07254FEEA}" dt="2022-05-16T13:37:47.422" v="2405" actId="1076"/>
          <ac:spMkLst>
            <pc:docMk/>
            <pc:sldMk cId="3924455670" sldId="277"/>
            <ac:spMk id="2" creationId="{9FFCA1AC-07FC-B531-B8C3-5F444B42509E}"/>
          </ac:spMkLst>
        </pc:spChg>
        <pc:spChg chg="mod">
          <ac:chgData name="Jasna Stevanović" userId="fe9f37b0-ef70-4171-9e07-2d8c96e32326" providerId="ADAL" clId="{7CAC3AB1-5E8A-4872-B582-17A07254FEEA}" dt="2022-05-16T13:43:39.547" v="2479" actId="1076"/>
          <ac:spMkLst>
            <pc:docMk/>
            <pc:sldMk cId="3924455670" sldId="277"/>
            <ac:spMk id="5" creationId="{90ED36C5-2199-F783-E1A7-BD9E95DF0E85}"/>
          </ac:spMkLst>
        </pc:spChg>
        <pc:spChg chg="mod">
          <ac:chgData name="Jasna Stevanović" userId="fe9f37b0-ef70-4171-9e07-2d8c96e32326" providerId="ADAL" clId="{7CAC3AB1-5E8A-4872-B582-17A07254FEEA}" dt="2022-05-16T13:48:33.196" v="2539"/>
          <ac:spMkLst>
            <pc:docMk/>
            <pc:sldMk cId="3924455670" sldId="277"/>
            <ac:spMk id="6" creationId="{EF54D0BC-0C78-FFE2-3F49-42D2566B37BC}"/>
          </ac:spMkLst>
        </pc:spChg>
        <pc:spChg chg="add mod">
          <ac:chgData name="Jasna Stevanović" userId="fe9f37b0-ef70-4171-9e07-2d8c96e32326" providerId="ADAL" clId="{7CAC3AB1-5E8A-4872-B582-17A07254FEEA}" dt="2022-05-16T13:41:53.467" v="2468" actId="14100"/>
          <ac:spMkLst>
            <pc:docMk/>
            <pc:sldMk cId="3924455670" sldId="277"/>
            <ac:spMk id="10" creationId="{2EB77EB9-7E7C-8D1D-8BF8-52D5D2AE583D}"/>
          </ac:spMkLst>
        </pc:spChg>
        <pc:spChg chg="add mod">
          <ac:chgData name="Jasna Stevanović" userId="fe9f37b0-ef70-4171-9e07-2d8c96e32326" providerId="ADAL" clId="{7CAC3AB1-5E8A-4872-B582-17A07254FEEA}" dt="2022-05-16T13:48:08.707" v="2538" actId="20577"/>
          <ac:spMkLst>
            <pc:docMk/>
            <pc:sldMk cId="3924455670" sldId="277"/>
            <ac:spMk id="11" creationId="{8E9C1764-D1AC-2AA0-349B-6FDDA9B3C0A9}"/>
          </ac:spMkLst>
        </pc:spChg>
        <pc:spChg chg="del">
          <ac:chgData name="Jasna Stevanović" userId="fe9f37b0-ef70-4171-9e07-2d8c96e32326" providerId="ADAL" clId="{7CAC3AB1-5E8A-4872-B582-17A07254FEEA}" dt="2022-05-16T13:40:52.763" v="2456" actId="478"/>
          <ac:spMkLst>
            <pc:docMk/>
            <pc:sldMk cId="3924455670" sldId="277"/>
            <ac:spMk id="12" creationId="{5E3AA524-ABF9-ECFF-1E5A-57DDEF5E07FF}"/>
          </ac:spMkLst>
        </pc:spChg>
        <pc:spChg chg="del">
          <ac:chgData name="Jasna Stevanović" userId="fe9f37b0-ef70-4171-9e07-2d8c96e32326" providerId="ADAL" clId="{7CAC3AB1-5E8A-4872-B582-17A07254FEEA}" dt="2022-05-16T13:40:56.548" v="2457" actId="478"/>
          <ac:spMkLst>
            <pc:docMk/>
            <pc:sldMk cId="3924455670" sldId="277"/>
            <ac:spMk id="13" creationId="{A6B2912E-D193-AC19-ADA3-FF5700B94557}"/>
          </ac:spMkLst>
        </pc:spChg>
        <pc:spChg chg="del">
          <ac:chgData name="Jasna Stevanović" userId="fe9f37b0-ef70-4171-9e07-2d8c96e32326" providerId="ADAL" clId="{7CAC3AB1-5E8A-4872-B582-17A07254FEEA}" dt="2022-05-16T13:40:58.338" v="2458" actId="478"/>
          <ac:spMkLst>
            <pc:docMk/>
            <pc:sldMk cId="3924455670" sldId="277"/>
            <ac:spMk id="14" creationId="{9FFA250E-4B0A-7BF6-AFE7-FB815F0B52B7}"/>
          </ac:spMkLst>
        </pc:spChg>
        <pc:spChg chg="del">
          <ac:chgData name="Jasna Stevanović" userId="fe9f37b0-ef70-4171-9e07-2d8c96e32326" providerId="ADAL" clId="{7CAC3AB1-5E8A-4872-B582-17A07254FEEA}" dt="2022-05-16T13:40:59.530" v="2459" actId="478"/>
          <ac:spMkLst>
            <pc:docMk/>
            <pc:sldMk cId="3924455670" sldId="277"/>
            <ac:spMk id="15" creationId="{DC0751FA-2264-6D44-6D3B-24E46F43077D}"/>
          </ac:spMkLst>
        </pc:spChg>
        <pc:spChg chg="mod">
          <ac:chgData name="Jasna Stevanović" userId="fe9f37b0-ef70-4171-9e07-2d8c96e32326" providerId="ADAL" clId="{7CAC3AB1-5E8A-4872-B582-17A07254FEEA}" dt="2022-05-16T13:43:34.912" v="2478" actId="20577"/>
          <ac:spMkLst>
            <pc:docMk/>
            <pc:sldMk cId="3924455670" sldId="277"/>
            <ac:spMk id="16" creationId="{8F819E75-007B-8C6A-DB0F-64C9426BC2B0}"/>
          </ac:spMkLst>
        </pc:spChg>
      </pc:sldChg>
      <pc:sldChg chg="addSp delSp modSp add mod ord">
        <pc:chgData name="Jasna Stevanović" userId="fe9f37b0-ef70-4171-9e07-2d8c96e32326" providerId="ADAL" clId="{7CAC3AB1-5E8A-4872-B582-17A07254FEEA}" dt="2022-05-16T13:47:57.577" v="2537" actId="1076"/>
        <pc:sldMkLst>
          <pc:docMk/>
          <pc:sldMk cId="1991818615" sldId="278"/>
        </pc:sldMkLst>
        <pc:spChg chg="mod">
          <ac:chgData name="Jasna Stevanović" userId="fe9f37b0-ef70-4171-9e07-2d8c96e32326" providerId="ADAL" clId="{7CAC3AB1-5E8A-4872-B582-17A07254FEEA}" dt="2022-05-16T13:46:13.553" v="2522" actId="1076"/>
          <ac:spMkLst>
            <pc:docMk/>
            <pc:sldMk cId="1991818615" sldId="278"/>
            <ac:spMk id="5" creationId="{90ED36C5-2199-F783-E1A7-BD9E95DF0E85}"/>
          </ac:spMkLst>
        </pc:spChg>
        <pc:spChg chg="mod">
          <ac:chgData name="Jasna Stevanović" userId="fe9f37b0-ef70-4171-9e07-2d8c96e32326" providerId="ADAL" clId="{7CAC3AB1-5E8A-4872-B582-17A07254FEEA}" dt="2022-05-16T13:46:08.120" v="2521" actId="14100"/>
          <ac:spMkLst>
            <pc:docMk/>
            <pc:sldMk cId="1991818615" sldId="278"/>
            <ac:spMk id="6" creationId="{EF54D0BC-0C78-FFE2-3F49-42D2566B37BC}"/>
          </ac:spMkLst>
        </pc:spChg>
        <pc:spChg chg="add mod">
          <ac:chgData name="Jasna Stevanović" userId="fe9f37b0-ef70-4171-9e07-2d8c96e32326" providerId="ADAL" clId="{7CAC3AB1-5E8A-4872-B582-17A07254FEEA}" dt="2022-05-16T13:45:22.633" v="2514" actId="1076"/>
          <ac:spMkLst>
            <pc:docMk/>
            <pc:sldMk cId="1991818615" sldId="278"/>
            <ac:spMk id="8" creationId="{3E61A208-ADA1-CA5F-A1DE-4311B6B828D6}"/>
          </ac:spMkLst>
        </pc:spChg>
        <pc:spChg chg="add mod">
          <ac:chgData name="Jasna Stevanović" userId="fe9f37b0-ef70-4171-9e07-2d8c96e32326" providerId="ADAL" clId="{7CAC3AB1-5E8A-4872-B582-17A07254FEEA}" dt="2022-05-16T13:45:47.351" v="2517" actId="1076"/>
          <ac:spMkLst>
            <pc:docMk/>
            <pc:sldMk cId="1991818615" sldId="278"/>
            <ac:spMk id="9" creationId="{70D7B84A-68D1-EF20-3F3A-3F6844EFBC9C}"/>
          </ac:spMkLst>
        </pc:spChg>
        <pc:spChg chg="del">
          <ac:chgData name="Jasna Stevanović" userId="fe9f37b0-ef70-4171-9e07-2d8c96e32326" providerId="ADAL" clId="{7CAC3AB1-5E8A-4872-B582-17A07254FEEA}" dt="2022-05-16T13:45:12.514" v="2511" actId="478"/>
          <ac:spMkLst>
            <pc:docMk/>
            <pc:sldMk cId="1991818615" sldId="278"/>
            <ac:spMk id="10" creationId="{2EB77EB9-7E7C-8D1D-8BF8-52D5D2AE583D}"/>
          </ac:spMkLst>
        </pc:spChg>
        <pc:spChg chg="del">
          <ac:chgData name="Jasna Stevanović" userId="fe9f37b0-ef70-4171-9e07-2d8c96e32326" providerId="ADAL" clId="{7CAC3AB1-5E8A-4872-B582-17A07254FEEA}" dt="2022-05-16T13:45:35.308" v="2515" actId="478"/>
          <ac:spMkLst>
            <pc:docMk/>
            <pc:sldMk cId="1991818615" sldId="278"/>
            <ac:spMk id="11" creationId="{8E9C1764-D1AC-2AA0-349B-6FDDA9B3C0A9}"/>
          </ac:spMkLst>
        </pc:spChg>
        <pc:spChg chg="add mod">
          <ac:chgData name="Jasna Stevanović" userId="fe9f37b0-ef70-4171-9e07-2d8c96e32326" providerId="ADAL" clId="{7CAC3AB1-5E8A-4872-B582-17A07254FEEA}" dt="2022-05-16T13:47:57.577" v="2537" actId="1076"/>
          <ac:spMkLst>
            <pc:docMk/>
            <pc:sldMk cId="1991818615" sldId="278"/>
            <ac:spMk id="12" creationId="{B37D37CE-067B-523A-B597-28159411C6EC}"/>
          </ac:spMkLst>
        </pc:spChg>
        <pc:spChg chg="mod">
          <ac:chgData name="Jasna Stevanović" userId="fe9f37b0-ef70-4171-9e07-2d8c96e32326" providerId="ADAL" clId="{7CAC3AB1-5E8A-4872-B582-17A07254FEEA}" dt="2022-05-16T13:43:19.250" v="2475" actId="255"/>
          <ac:spMkLst>
            <pc:docMk/>
            <pc:sldMk cId="1991818615" sldId="278"/>
            <ac:spMk id="16" creationId="{8F819E75-007B-8C6A-DB0F-64C9426BC2B0}"/>
          </ac:spMkLst>
        </pc:spChg>
      </pc:sldChg>
      <pc:sldChg chg="addSp delSp modSp new mod setBg">
        <pc:chgData name="Jasna Stevanović" userId="fe9f37b0-ef70-4171-9e07-2d8c96e32326" providerId="ADAL" clId="{7CAC3AB1-5E8A-4872-B582-17A07254FEEA}" dt="2022-05-16T15:37:56.748" v="3430" actId="1076"/>
        <pc:sldMkLst>
          <pc:docMk/>
          <pc:sldMk cId="949028857" sldId="279"/>
        </pc:sldMkLst>
        <pc:spChg chg="mod">
          <ac:chgData name="Jasna Stevanović" userId="fe9f37b0-ef70-4171-9e07-2d8c96e32326" providerId="ADAL" clId="{7CAC3AB1-5E8A-4872-B582-17A07254FEEA}" dt="2022-05-16T15:35:14.507" v="3404" actId="1076"/>
          <ac:spMkLst>
            <pc:docMk/>
            <pc:sldMk cId="949028857" sldId="279"/>
            <ac:spMk id="2" creationId="{763A2C3D-9AF7-F1B1-E857-0A418A3A5C27}"/>
          </ac:spMkLst>
        </pc:spChg>
        <pc:spChg chg="mod ord">
          <ac:chgData name="Jasna Stevanović" userId="fe9f37b0-ef70-4171-9e07-2d8c96e32326" providerId="ADAL" clId="{7CAC3AB1-5E8A-4872-B582-17A07254FEEA}" dt="2022-05-16T15:36:34.011" v="3415"/>
          <ac:spMkLst>
            <pc:docMk/>
            <pc:sldMk cId="949028857" sldId="279"/>
            <ac:spMk id="3" creationId="{A8608438-F784-1B72-519B-7F3120471AB4}"/>
          </ac:spMkLst>
        </pc:spChg>
        <pc:spChg chg="add del">
          <ac:chgData name="Jasna Stevanović" userId="fe9f37b0-ef70-4171-9e07-2d8c96e32326" providerId="ADAL" clId="{7CAC3AB1-5E8A-4872-B582-17A07254FEEA}" dt="2022-05-16T14:18:39.668" v="2634" actId="26606"/>
          <ac:spMkLst>
            <pc:docMk/>
            <pc:sldMk cId="949028857" sldId="279"/>
            <ac:spMk id="9" creationId="{CB75DD8E-B999-49FA-A60B-10AD21B95590}"/>
          </ac:spMkLst>
        </pc:spChg>
        <pc:spChg chg="add del">
          <ac:chgData name="Jasna Stevanović" userId="fe9f37b0-ef70-4171-9e07-2d8c96e32326" providerId="ADAL" clId="{7CAC3AB1-5E8A-4872-B582-17A07254FEEA}" dt="2022-05-16T14:18:39.668" v="2634" actId="26606"/>
          <ac:spMkLst>
            <pc:docMk/>
            <pc:sldMk cId="949028857" sldId="279"/>
            <ac:spMk id="13" creationId="{D1EB8A30-598D-487B-A08F-FA6108296745}"/>
          </ac:spMkLst>
        </pc:spChg>
        <pc:spChg chg="add del">
          <ac:chgData name="Jasna Stevanović" userId="fe9f37b0-ef70-4171-9e07-2d8c96e32326" providerId="ADAL" clId="{7CAC3AB1-5E8A-4872-B582-17A07254FEEA}" dt="2022-05-16T14:18:39.668" v="2634" actId="26606"/>
          <ac:spMkLst>
            <pc:docMk/>
            <pc:sldMk cId="949028857" sldId="279"/>
            <ac:spMk id="15" creationId="{537F856F-7C8A-4B04-A5FB-9E83AAC38729}"/>
          </ac:spMkLst>
        </pc:spChg>
        <pc:spChg chg="add del">
          <ac:chgData name="Jasna Stevanović" userId="fe9f37b0-ef70-4171-9e07-2d8c96e32326" providerId="ADAL" clId="{7CAC3AB1-5E8A-4872-B582-17A07254FEEA}" dt="2022-05-16T14:19:34.680" v="2645" actId="478"/>
          <ac:spMkLst>
            <pc:docMk/>
            <pc:sldMk cId="949028857" sldId="279"/>
            <ac:spMk id="19" creationId="{79003FCD-8825-1E7E-3D32-21AAC2053A76}"/>
          </ac:spMkLst>
        </pc:spChg>
        <pc:spChg chg="add mod">
          <ac:chgData name="Jasna Stevanović" userId="fe9f37b0-ef70-4171-9e07-2d8c96e32326" providerId="ADAL" clId="{7CAC3AB1-5E8A-4872-B582-17A07254FEEA}" dt="2022-05-16T15:37:47.590" v="3429" actId="20577"/>
          <ac:spMkLst>
            <pc:docMk/>
            <pc:sldMk cId="949028857" sldId="279"/>
            <ac:spMk id="21" creationId="{62DFD479-FF48-026D-2841-BF300ABB08E0}"/>
          </ac:spMkLst>
        </pc:spChg>
        <pc:spChg chg="add del mod">
          <ac:chgData name="Jasna Stevanović" userId="fe9f37b0-ef70-4171-9e07-2d8c96e32326" providerId="ADAL" clId="{7CAC3AB1-5E8A-4872-B582-17A07254FEEA}" dt="2022-05-16T14:22:47.242" v="2690"/>
          <ac:spMkLst>
            <pc:docMk/>
            <pc:sldMk cId="949028857" sldId="279"/>
            <ac:spMk id="23" creationId="{6130CD79-5CE9-00D8-5DF8-789948BD9DFE}"/>
          </ac:spMkLst>
        </pc:spChg>
        <pc:spChg chg="add mod">
          <ac:chgData name="Jasna Stevanović" userId="fe9f37b0-ef70-4171-9e07-2d8c96e32326" providerId="ADAL" clId="{7CAC3AB1-5E8A-4872-B582-17A07254FEEA}" dt="2022-05-16T15:37:56.748" v="3430" actId="1076"/>
          <ac:spMkLst>
            <pc:docMk/>
            <pc:sldMk cId="949028857" sldId="279"/>
            <ac:spMk id="25" creationId="{535C14C5-F8A3-EF77-715D-A1CC0861C062}"/>
          </ac:spMkLst>
        </pc:spChg>
        <pc:spChg chg="add del mod">
          <ac:chgData name="Jasna Stevanović" userId="fe9f37b0-ef70-4171-9e07-2d8c96e32326" providerId="ADAL" clId="{7CAC3AB1-5E8A-4872-B582-17A07254FEEA}" dt="2022-05-16T15:14:30.163" v="3075" actId="21"/>
          <ac:spMkLst>
            <pc:docMk/>
            <pc:sldMk cId="949028857" sldId="279"/>
            <ac:spMk id="27" creationId="{979AC65C-1017-B610-A806-3ABEEB4F5CB8}"/>
          </ac:spMkLst>
        </pc:spChg>
        <pc:spChg chg="add mod">
          <ac:chgData name="Jasna Stevanović" userId="fe9f37b0-ef70-4171-9e07-2d8c96e32326" providerId="ADAL" clId="{7CAC3AB1-5E8A-4872-B582-17A07254FEEA}" dt="2022-05-16T15:37:37.073" v="3427" actId="14100"/>
          <ac:spMkLst>
            <pc:docMk/>
            <pc:sldMk cId="949028857" sldId="279"/>
            <ac:spMk id="29" creationId="{C3161386-A066-B6BA-BE42-7AC10E0A7DBB}"/>
          </ac:spMkLst>
        </pc:spChg>
        <pc:spChg chg="add mod">
          <ac:chgData name="Jasna Stevanović" userId="fe9f37b0-ef70-4171-9e07-2d8c96e32326" providerId="ADAL" clId="{7CAC3AB1-5E8A-4872-B582-17A07254FEEA}" dt="2022-05-16T15:36:14.120" v="3413" actId="2711"/>
          <ac:spMkLst>
            <pc:docMk/>
            <pc:sldMk cId="949028857" sldId="279"/>
            <ac:spMk id="31" creationId="{88934997-4BA2-E571-8F95-79AAAC628CC8}"/>
          </ac:spMkLst>
        </pc:spChg>
        <pc:spChg chg="add del">
          <ac:chgData name="Jasna Stevanović" userId="fe9f37b0-ef70-4171-9e07-2d8c96e32326" providerId="ADAL" clId="{7CAC3AB1-5E8A-4872-B582-17A07254FEEA}" dt="2022-05-16T14:18:21.861" v="2628" actId="26606"/>
          <ac:spMkLst>
            <pc:docMk/>
            <pc:sldMk cId="949028857" sldId="279"/>
            <ac:spMk id="71" creationId="{11D64472-9720-4FBC-B628-F62EE9D0158A}"/>
          </ac:spMkLst>
        </pc:spChg>
        <pc:spChg chg="add del">
          <ac:chgData name="Jasna Stevanović" userId="fe9f37b0-ef70-4171-9e07-2d8c96e32326" providerId="ADAL" clId="{7CAC3AB1-5E8A-4872-B582-17A07254FEEA}" dt="2022-05-16T14:18:21.861" v="2628" actId="26606"/>
          <ac:spMkLst>
            <pc:docMk/>
            <pc:sldMk cId="949028857" sldId="279"/>
            <ac:spMk id="75" creationId="{DF7BD5AB-415F-42D4-8FC0-DCC5D1101D85}"/>
          </ac:spMkLst>
        </pc:spChg>
        <pc:spChg chg="add del">
          <ac:chgData name="Jasna Stevanović" userId="fe9f37b0-ef70-4171-9e07-2d8c96e32326" providerId="ADAL" clId="{7CAC3AB1-5E8A-4872-B582-17A07254FEEA}" dt="2022-05-16T14:18:21.861" v="2628" actId="26606"/>
          <ac:spMkLst>
            <pc:docMk/>
            <pc:sldMk cId="949028857" sldId="279"/>
            <ac:spMk id="77" creationId="{2A8EBF22-DAF1-4100-AA4A-A077B68E3AB8}"/>
          </ac:spMkLst>
        </pc:spChg>
        <pc:spChg chg="add del">
          <ac:chgData name="Jasna Stevanović" userId="fe9f37b0-ef70-4171-9e07-2d8c96e32326" providerId="ADAL" clId="{7CAC3AB1-5E8A-4872-B582-17A07254FEEA}" dt="2022-05-16T14:18:25.437" v="2630" actId="26606"/>
          <ac:spMkLst>
            <pc:docMk/>
            <pc:sldMk cId="949028857" sldId="279"/>
            <ac:spMk id="4100" creationId="{85C29435-9792-45F0-A075-2B4C351B9E83}"/>
          </ac:spMkLst>
        </pc:spChg>
        <pc:spChg chg="add del">
          <ac:chgData name="Jasna Stevanović" userId="fe9f37b0-ef70-4171-9e07-2d8c96e32326" providerId="ADAL" clId="{7CAC3AB1-5E8A-4872-B582-17A07254FEEA}" dt="2022-05-16T14:18:25.437" v="2630" actId="26606"/>
          <ac:spMkLst>
            <pc:docMk/>
            <pc:sldMk cId="949028857" sldId="279"/>
            <ac:spMk id="4102" creationId="{ADF03EDA-D3D9-4DFF-9AC8-0D47F349E2B1}"/>
          </ac:spMkLst>
        </pc:spChg>
        <pc:spChg chg="add del">
          <ac:chgData name="Jasna Stevanović" userId="fe9f37b0-ef70-4171-9e07-2d8c96e32326" providerId="ADAL" clId="{7CAC3AB1-5E8A-4872-B582-17A07254FEEA}" dt="2022-05-16T14:18:25.437" v="2630" actId="26606"/>
          <ac:spMkLst>
            <pc:docMk/>
            <pc:sldMk cId="949028857" sldId="279"/>
            <ac:spMk id="4103" creationId="{F20499E1-77D1-46FE-9976-5632BE52F8F3}"/>
          </ac:spMkLst>
        </pc:spChg>
        <pc:picChg chg="add mod">
          <ac:chgData name="Jasna Stevanović" userId="fe9f37b0-ef70-4171-9e07-2d8c96e32326" providerId="ADAL" clId="{7CAC3AB1-5E8A-4872-B582-17A07254FEEA}" dt="2022-05-16T15:36:20.749" v="3414" actId="1076"/>
          <ac:picMkLst>
            <pc:docMk/>
            <pc:sldMk cId="949028857" sldId="279"/>
            <ac:picMk id="4" creationId="{4A6DEB0F-FE8F-D623-6E3B-3DE2F78B047F}"/>
          </ac:picMkLst>
        </pc:picChg>
        <pc:picChg chg="add del mod">
          <ac:chgData name="Jasna Stevanović" userId="fe9f37b0-ef70-4171-9e07-2d8c96e32326" providerId="ADAL" clId="{7CAC3AB1-5E8A-4872-B582-17A07254FEEA}" dt="2022-05-16T14:18:26.123" v="2631"/>
          <ac:picMkLst>
            <pc:docMk/>
            <pc:sldMk cId="949028857" sldId="279"/>
            <ac:picMk id="4098" creationId="{9885FFDB-4B69-5EC7-6D0B-A6827B23D1DF}"/>
          </ac:picMkLst>
        </pc:picChg>
        <pc:cxnChg chg="add del">
          <ac:chgData name="Jasna Stevanović" userId="fe9f37b0-ef70-4171-9e07-2d8c96e32326" providerId="ADAL" clId="{7CAC3AB1-5E8A-4872-B582-17A07254FEEA}" dt="2022-05-16T14:18:39.668" v="2634" actId="26606"/>
          <ac:cxnSpMkLst>
            <pc:docMk/>
            <pc:sldMk cId="949028857" sldId="279"/>
            <ac:cxnSpMk id="11" creationId="{8353C219-00D1-436B-A859-07C0CD58B6DF}"/>
          </ac:cxnSpMkLst>
        </pc:cxnChg>
        <pc:cxnChg chg="add del">
          <ac:chgData name="Jasna Stevanović" userId="fe9f37b0-ef70-4171-9e07-2d8c96e32326" providerId="ADAL" clId="{7CAC3AB1-5E8A-4872-B582-17A07254FEEA}" dt="2022-05-16T14:18:21.861" v="2628" actId="26606"/>
          <ac:cxnSpMkLst>
            <pc:docMk/>
            <pc:sldMk cId="949028857" sldId="279"/>
            <ac:cxnSpMk id="73" creationId="{C8274B1F-2E6E-4044-94F7-2AB4E90F65D4}"/>
          </ac:cxnSpMkLst>
        </pc:cxnChg>
        <pc:cxnChg chg="add del">
          <ac:chgData name="Jasna Stevanović" userId="fe9f37b0-ef70-4171-9e07-2d8c96e32326" providerId="ADAL" clId="{7CAC3AB1-5E8A-4872-B582-17A07254FEEA}" dt="2022-05-16T14:18:25.437" v="2630" actId="26606"/>
          <ac:cxnSpMkLst>
            <pc:docMk/>
            <pc:sldMk cId="949028857" sldId="279"/>
            <ac:cxnSpMk id="4101" creationId="{C121C1A0-5C13-471E-AD18-BF95767F542B}"/>
          </ac:cxnSpMkLst>
        </pc:cxnChg>
      </pc:sldChg>
      <pc:sldChg chg="addSp delSp modSp add mod">
        <pc:chgData name="Jasna Stevanović" userId="fe9f37b0-ef70-4171-9e07-2d8c96e32326" providerId="ADAL" clId="{7CAC3AB1-5E8A-4872-B582-17A07254FEEA}" dt="2022-05-17T13:04:28.030" v="4539"/>
        <pc:sldMkLst>
          <pc:docMk/>
          <pc:sldMk cId="4232083596" sldId="280"/>
        </pc:sldMkLst>
        <pc:spChg chg="mod">
          <ac:chgData name="Jasna Stevanović" userId="fe9f37b0-ef70-4171-9e07-2d8c96e32326" providerId="ADAL" clId="{7CAC3AB1-5E8A-4872-B582-17A07254FEEA}" dt="2022-05-16T15:35:06.250" v="3402" actId="1076"/>
          <ac:spMkLst>
            <pc:docMk/>
            <pc:sldMk cId="4232083596" sldId="280"/>
            <ac:spMk id="2" creationId="{763A2C3D-9AF7-F1B1-E857-0A418A3A5C27}"/>
          </ac:spMkLst>
        </pc:spChg>
        <pc:spChg chg="del mod">
          <ac:chgData name="Jasna Stevanović" userId="fe9f37b0-ef70-4171-9e07-2d8c96e32326" providerId="ADAL" clId="{7CAC3AB1-5E8A-4872-B582-17A07254FEEA}" dt="2022-05-16T14:31:27.031" v="2805" actId="478"/>
          <ac:spMkLst>
            <pc:docMk/>
            <pc:sldMk cId="4232083596" sldId="280"/>
            <ac:spMk id="3" creationId="{A8608438-F784-1B72-519B-7F3120471AB4}"/>
          </ac:spMkLst>
        </pc:spChg>
        <pc:spChg chg="add del mod">
          <ac:chgData name="Jasna Stevanović" userId="fe9f37b0-ef70-4171-9e07-2d8c96e32326" providerId="ADAL" clId="{7CAC3AB1-5E8A-4872-B582-17A07254FEEA}" dt="2022-05-16T14:29:12.037" v="2765" actId="478"/>
          <ac:spMkLst>
            <pc:docMk/>
            <pc:sldMk cId="4232083596" sldId="280"/>
            <ac:spMk id="6" creationId="{AAE7BE67-CAFF-295A-5E6E-CE56E6C2A2E1}"/>
          </ac:spMkLst>
        </pc:spChg>
        <pc:spChg chg="add del mod">
          <ac:chgData name="Jasna Stevanović" userId="fe9f37b0-ef70-4171-9e07-2d8c96e32326" providerId="ADAL" clId="{7CAC3AB1-5E8A-4872-B582-17A07254FEEA}" dt="2022-05-16T14:29:34.737" v="2774" actId="478"/>
          <ac:spMkLst>
            <pc:docMk/>
            <pc:sldMk cId="4232083596" sldId="280"/>
            <ac:spMk id="7" creationId="{ACC8ABA6-A779-E685-059B-8254D87B390B}"/>
          </ac:spMkLst>
        </pc:spChg>
        <pc:spChg chg="add mod">
          <ac:chgData name="Jasna Stevanović" userId="fe9f37b0-ef70-4171-9e07-2d8c96e32326" providerId="ADAL" clId="{7CAC3AB1-5E8A-4872-B582-17A07254FEEA}" dt="2022-05-16T15:38:40.271" v="3436" actId="2711"/>
          <ac:spMkLst>
            <pc:docMk/>
            <pc:sldMk cId="4232083596" sldId="280"/>
            <ac:spMk id="9" creationId="{BBB4B260-E5FC-11DA-59DD-B6BF927F3723}"/>
          </ac:spMkLst>
        </pc:spChg>
        <pc:spChg chg="add del mod">
          <ac:chgData name="Jasna Stevanović" userId="fe9f37b0-ef70-4171-9e07-2d8c96e32326" providerId="ADAL" clId="{7CAC3AB1-5E8A-4872-B582-17A07254FEEA}" dt="2022-05-16T14:31:49.309" v="2808" actId="478"/>
          <ac:spMkLst>
            <pc:docMk/>
            <pc:sldMk cId="4232083596" sldId="280"/>
            <ac:spMk id="12" creationId="{42EDA807-07B0-CED1-A3CB-61DDF758BD02}"/>
          </ac:spMkLst>
        </pc:spChg>
        <pc:spChg chg="add del mod">
          <ac:chgData name="Jasna Stevanović" userId="fe9f37b0-ef70-4171-9e07-2d8c96e32326" providerId="ADAL" clId="{7CAC3AB1-5E8A-4872-B582-17A07254FEEA}" dt="2022-05-16T15:25:16.060" v="3248" actId="478"/>
          <ac:spMkLst>
            <pc:docMk/>
            <pc:sldMk cId="4232083596" sldId="280"/>
            <ac:spMk id="13" creationId="{F3BDE62E-3315-825E-7C2C-0394D635E7D6}"/>
          </ac:spMkLst>
        </pc:spChg>
        <pc:spChg chg="add del mod">
          <ac:chgData name="Jasna Stevanović" userId="fe9f37b0-ef70-4171-9e07-2d8c96e32326" providerId="ADAL" clId="{7CAC3AB1-5E8A-4872-B582-17A07254FEEA}" dt="2022-05-16T15:15:06.121" v="3076" actId="478"/>
          <ac:spMkLst>
            <pc:docMk/>
            <pc:sldMk cId="4232083596" sldId="280"/>
            <ac:spMk id="15" creationId="{80A80078-E83E-C826-67C5-1EBFDBECFE77}"/>
          </ac:spMkLst>
        </pc:spChg>
        <pc:spChg chg="add del mod">
          <ac:chgData name="Jasna Stevanović" userId="fe9f37b0-ef70-4171-9e07-2d8c96e32326" providerId="ADAL" clId="{7CAC3AB1-5E8A-4872-B582-17A07254FEEA}" dt="2022-05-16T15:15:07.713" v="3077" actId="478"/>
          <ac:spMkLst>
            <pc:docMk/>
            <pc:sldMk cId="4232083596" sldId="280"/>
            <ac:spMk id="19" creationId="{94B9E418-4BF7-862B-A0E3-08196F917AA8}"/>
          </ac:spMkLst>
        </pc:spChg>
        <pc:spChg chg="mod">
          <ac:chgData name="Jasna Stevanović" userId="fe9f37b0-ef70-4171-9e07-2d8c96e32326" providerId="ADAL" clId="{7CAC3AB1-5E8A-4872-B582-17A07254FEEA}" dt="2022-05-16T15:40:55.772" v="3463" actId="115"/>
          <ac:spMkLst>
            <pc:docMk/>
            <pc:sldMk cId="4232083596" sldId="280"/>
            <ac:spMk id="21" creationId="{62DFD479-FF48-026D-2841-BF300ABB08E0}"/>
          </ac:spMkLst>
        </pc:spChg>
        <pc:spChg chg="add mod">
          <ac:chgData name="Jasna Stevanović" userId="fe9f37b0-ef70-4171-9e07-2d8c96e32326" providerId="ADAL" clId="{7CAC3AB1-5E8A-4872-B582-17A07254FEEA}" dt="2022-05-16T15:39:53.444" v="3459" actId="123"/>
          <ac:spMkLst>
            <pc:docMk/>
            <pc:sldMk cId="4232083596" sldId="280"/>
            <ac:spMk id="22" creationId="{B23E688C-E482-941A-168D-23CBE09389C1}"/>
          </ac:spMkLst>
        </pc:spChg>
        <pc:spChg chg="add mod">
          <ac:chgData name="Jasna Stevanović" userId="fe9f37b0-ef70-4171-9e07-2d8c96e32326" providerId="ADAL" clId="{7CAC3AB1-5E8A-4872-B582-17A07254FEEA}" dt="2022-05-16T15:41:14.577" v="3464" actId="1076"/>
          <ac:spMkLst>
            <pc:docMk/>
            <pc:sldMk cId="4232083596" sldId="280"/>
            <ac:spMk id="23" creationId="{9A35A89A-3DEB-20AD-67E1-B5696C196830}"/>
          </ac:spMkLst>
        </pc:spChg>
        <pc:spChg chg="del">
          <ac:chgData name="Jasna Stevanović" userId="fe9f37b0-ef70-4171-9e07-2d8c96e32326" providerId="ADAL" clId="{7CAC3AB1-5E8A-4872-B582-17A07254FEEA}" dt="2022-05-16T14:27:57.240" v="2754" actId="478"/>
          <ac:spMkLst>
            <pc:docMk/>
            <pc:sldMk cId="4232083596" sldId="280"/>
            <ac:spMk id="25" creationId="{535C14C5-F8A3-EF77-715D-A1CC0861C062}"/>
          </ac:spMkLst>
        </pc:spChg>
        <pc:spChg chg="add del">
          <ac:chgData name="Jasna Stevanović" userId="fe9f37b0-ef70-4171-9e07-2d8c96e32326" providerId="ADAL" clId="{7CAC3AB1-5E8A-4872-B582-17A07254FEEA}" dt="2022-05-16T15:20:13.975" v="3141" actId="478"/>
          <ac:spMkLst>
            <pc:docMk/>
            <pc:sldMk cId="4232083596" sldId="280"/>
            <ac:spMk id="26" creationId="{117CA95C-06FB-A853-EFB3-8B8CBB31215B}"/>
          </ac:spMkLst>
        </pc:spChg>
        <pc:spChg chg="del">
          <ac:chgData name="Jasna Stevanović" userId="fe9f37b0-ef70-4171-9e07-2d8c96e32326" providerId="ADAL" clId="{7CAC3AB1-5E8A-4872-B582-17A07254FEEA}" dt="2022-05-16T14:27:54.793" v="2753" actId="478"/>
          <ac:spMkLst>
            <pc:docMk/>
            <pc:sldMk cId="4232083596" sldId="280"/>
            <ac:spMk id="27" creationId="{979AC65C-1017-B610-A806-3ABEEB4F5CB8}"/>
          </ac:spMkLst>
        </pc:spChg>
        <pc:spChg chg="add mod">
          <ac:chgData name="Jasna Stevanović" userId="fe9f37b0-ef70-4171-9e07-2d8c96e32326" providerId="ADAL" clId="{7CAC3AB1-5E8A-4872-B582-17A07254FEEA}" dt="2022-05-16T15:39:36.859" v="3456" actId="1076"/>
          <ac:spMkLst>
            <pc:docMk/>
            <pc:sldMk cId="4232083596" sldId="280"/>
            <ac:spMk id="28" creationId="{9FF32F15-2E5D-35DF-6448-2099A0FAC309}"/>
          </ac:spMkLst>
        </pc:spChg>
        <pc:spChg chg="add mod">
          <ac:chgData name="Jasna Stevanović" userId="fe9f37b0-ef70-4171-9e07-2d8c96e32326" providerId="ADAL" clId="{7CAC3AB1-5E8A-4872-B582-17A07254FEEA}" dt="2022-05-16T15:39:40.115" v="3457" actId="1076"/>
          <ac:spMkLst>
            <pc:docMk/>
            <pc:sldMk cId="4232083596" sldId="280"/>
            <ac:spMk id="29" creationId="{69314585-A682-A0DB-8D32-95E526ED386E}"/>
          </ac:spMkLst>
        </pc:spChg>
        <pc:spChg chg="add mod">
          <ac:chgData name="Jasna Stevanović" userId="fe9f37b0-ef70-4171-9e07-2d8c96e32326" providerId="ADAL" clId="{7CAC3AB1-5E8A-4872-B582-17A07254FEEA}" dt="2022-05-16T15:39:43.500" v="3458" actId="1076"/>
          <ac:spMkLst>
            <pc:docMk/>
            <pc:sldMk cId="4232083596" sldId="280"/>
            <ac:spMk id="31" creationId="{AEE2F9EA-66CF-6986-9948-85159CFAF178}"/>
          </ac:spMkLst>
        </pc:spChg>
        <pc:spChg chg="add mod">
          <ac:chgData name="Jasna Stevanović" userId="fe9f37b0-ef70-4171-9e07-2d8c96e32326" providerId="ADAL" clId="{7CAC3AB1-5E8A-4872-B582-17A07254FEEA}" dt="2022-05-17T13:03:56.150" v="4535" actId="14100"/>
          <ac:spMkLst>
            <pc:docMk/>
            <pc:sldMk cId="4232083596" sldId="280"/>
            <ac:spMk id="33" creationId="{F7755251-36D6-6CB5-BDF4-3C3D00B91343}"/>
          </ac:spMkLst>
        </pc:spChg>
        <pc:picChg chg="add del mod">
          <ac:chgData name="Jasna Stevanović" userId="fe9f37b0-ef70-4171-9e07-2d8c96e32326" providerId="ADAL" clId="{7CAC3AB1-5E8A-4872-B582-17A07254FEEA}" dt="2022-05-16T15:15:39.588" v="3084" actId="478"/>
          <ac:picMkLst>
            <pc:docMk/>
            <pc:sldMk cId="4232083596" sldId="280"/>
            <ac:picMk id="16" creationId="{97D91869-D66F-1568-773F-99A91D0C58DF}"/>
          </ac:picMkLst>
        </pc:picChg>
        <pc:inkChg chg="add del">
          <ac:chgData name="Jasna Stevanović" userId="fe9f37b0-ef70-4171-9e07-2d8c96e32326" providerId="ADAL" clId="{7CAC3AB1-5E8A-4872-B582-17A07254FEEA}" dt="2022-05-17T13:04:28.030" v="4539"/>
          <ac:inkMkLst>
            <pc:docMk/>
            <pc:sldMk cId="4232083596" sldId="280"/>
            <ac:inkMk id="3" creationId="{44EF074C-5F0D-18C3-595E-CCEFC15D8EC7}"/>
          </ac:inkMkLst>
        </pc:inkChg>
        <pc:inkChg chg="add del">
          <ac:chgData name="Jasna Stevanović" userId="fe9f37b0-ef70-4171-9e07-2d8c96e32326" providerId="ADAL" clId="{7CAC3AB1-5E8A-4872-B582-17A07254FEEA}" dt="2022-05-17T13:04:26.848" v="4538"/>
          <ac:inkMkLst>
            <pc:docMk/>
            <pc:sldMk cId="4232083596" sldId="280"/>
            <ac:inkMk id="5" creationId="{DB459A26-A2E0-252D-61B0-DC02AD9EEAB7}"/>
          </ac:inkMkLst>
        </pc:inkChg>
      </pc:sldChg>
      <pc:sldChg chg="addSp delSp modSp new mod">
        <pc:chgData name="Jasna Stevanović" userId="fe9f37b0-ef70-4171-9e07-2d8c96e32326" providerId="ADAL" clId="{7CAC3AB1-5E8A-4872-B582-17A07254FEEA}" dt="2022-05-16T15:34:54.065" v="3400" actId="14100"/>
        <pc:sldMkLst>
          <pc:docMk/>
          <pc:sldMk cId="3700608666" sldId="281"/>
        </pc:sldMkLst>
        <pc:spChg chg="mod">
          <ac:chgData name="Jasna Stevanović" userId="fe9f37b0-ef70-4171-9e07-2d8c96e32326" providerId="ADAL" clId="{7CAC3AB1-5E8A-4872-B582-17A07254FEEA}" dt="2022-05-16T15:34:54.065" v="3400" actId="14100"/>
          <ac:spMkLst>
            <pc:docMk/>
            <pc:sldMk cId="3700608666" sldId="281"/>
            <ac:spMk id="2" creationId="{541DB74A-559F-67AD-BC51-B72139ACFAC6}"/>
          </ac:spMkLst>
        </pc:spChg>
        <pc:spChg chg="mod">
          <ac:chgData name="Jasna Stevanović" userId="fe9f37b0-ef70-4171-9e07-2d8c96e32326" providerId="ADAL" clId="{7CAC3AB1-5E8A-4872-B582-17A07254FEEA}" dt="2022-05-16T15:34:52.679" v="3398" actId="21"/>
          <ac:spMkLst>
            <pc:docMk/>
            <pc:sldMk cId="3700608666" sldId="281"/>
            <ac:spMk id="3" creationId="{D3A88896-4BA0-3430-A7DC-AF782E721670}"/>
          </ac:spMkLst>
        </pc:spChg>
        <pc:spChg chg="add del mod">
          <ac:chgData name="Jasna Stevanović" userId="fe9f37b0-ef70-4171-9e07-2d8c96e32326" providerId="ADAL" clId="{7CAC3AB1-5E8A-4872-B582-17A07254FEEA}" dt="2022-05-16T15:34:52.401" v="3397" actId="22"/>
          <ac:spMkLst>
            <pc:docMk/>
            <pc:sldMk cId="3700608666" sldId="281"/>
            <ac:spMk id="7" creationId="{C78892CE-3FE9-7268-FAFF-42613B0E3E3C}"/>
          </ac:spMkLst>
        </pc:spChg>
        <pc:picChg chg="add mod">
          <ac:chgData name="Jasna Stevanović" userId="fe9f37b0-ef70-4171-9e07-2d8c96e32326" providerId="ADAL" clId="{7CAC3AB1-5E8A-4872-B582-17A07254FEEA}" dt="2022-05-16T15:31:09.007" v="3320" actId="1076"/>
          <ac:picMkLst>
            <pc:docMk/>
            <pc:sldMk cId="3700608666" sldId="281"/>
            <ac:picMk id="8194" creationId="{C6D64168-4BB4-0496-1CA5-12A2DC9C5D20}"/>
          </ac:picMkLst>
        </pc:picChg>
        <pc:picChg chg="add mod">
          <ac:chgData name="Jasna Stevanović" userId="fe9f37b0-ef70-4171-9e07-2d8c96e32326" providerId="ADAL" clId="{7CAC3AB1-5E8A-4872-B582-17A07254FEEA}" dt="2022-05-16T15:31:10.935" v="3321" actId="1076"/>
          <ac:picMkLst>
            <pc:docMk/>
            <pc:sldMk cId="3700608666" sldId="281"/>
            <ac:picMk id="8196" creationId="{D92F3154-011A-C07B-C7A9-B2D90C98A3E3}"/>
          </ac:picMkLst>
        </pc:picChg>
      </pc:sldChg>
      <pc:sldChg chg="addSp delSp modSp add mod">
        <pc:chgData name="Jasna Stevanović" userId="fe9f37b0-ef70-4171-9e07-2d8c96e32326" providerId="ADAL" clId="{7CAC3AB1-5E8A-4872-B582-17A07254FEEA}" dt="2022-05-17T14:03:55.705" v="4653" actId="20577"/>
        <pc:sldMkLst>
          <pc:docMk/>
          <pc:sldMk cId="2663839361" sldId="282"/>
        </pc:sldMkLst>
        <pc:spChg chg="mod">
          <ac:chgData name="Jasna Stevanović" userId="fe9f37b0-ef70-4171-9e07-2d8c96e32326" providerId="ADAL" clId="{7CAC3AB1-5E8A-4872-B582-17A07254FEEA}" dt="2022-05-16T15:44:57.668" v="3507" actId="20577"/>
          <ac:spMkLst>
            <pc:docMk/>
            <pc:sldMk cId="2663839361" sldId="282"/>
            <ac:spMk id="3" creationId="{D3A88896-4BA0-3430-A7DC-AF782E721670}"/>
          </ac:spMkLst>
        </pc:spChg>
        <pc:spChg chg="add mod">
          <ac:chgData name="Jasna Stevanović" userId="fe9f37b0-ef70-4171-9e07-2d8c96e32326" providerId="ADAL" clId="{7CAC3AB1-5E8A-4872-B582-17A07254FEEA}" dt="2022-05-17T14:03:14.679" v="4644" actId="20577"/>
          <ac:spMkLst>
            <pc:docMk/>
            <pc:sldMk cId="2663839361" sldId="282"/>
            <ac:spMk id="6" creationId="{C7A2D118-87A4-DF80-40B9-5D0FA1B52E09}"/>
          </ac:spMkLst>
        </pc:spChg>
        <pc:spChg chg="add mod">
          <ac:chgData name="Jasna Stevanović" userId="fe9f37b0-ef70-4171-9e07-2d8c96e32326" providerId="ADAL" clId="{7CAC3AB1-5E8A-4872-B582-17A07254FEEA}" dt="2022-05-16T15:43:54.625" v="3494" actId="1076"/>
          <ac:spMkLst>
            <pc:docMk/>
            <pc:sldMk cId="2663839361" sldId="282"/>
            <ac:spMk id="7" creationId="{283EF6C2-2502-361F-01CC-642234D155D1}"/>
          </ac:spMkLst>
        </pc:spChg>
        <pc:spChg chg="add mod">
          <ac:chgData name="Jasna Stevanović" userId="fe9f37b0-ef70-4171-9e07-2d8c96e32326" providerId="ADAL" clId="{7CAC3AB1-5E8A-4872-B582-17A07254FEEA}" dt="2022-05-17T14:03:43.124" v="4649"/>
          <ac:spMkLst>
            <pc:docMk/>
            <pc:sldMk cId="2663839361" sldId="282"/>
            <ac:spMk id="9" creationId="{F16CAB93-136E-A07D-3763-845383411CCB}"/>
          </ac:spMkLst>
        </pc:spChg>
        <pc:spChg chg="add mod">
          <ac:chgData name="Jasna Stevanović" userId="fe9f37b0-ef70-4171-9e07-2d8c96e32326" providerId="ADAL" clId="{7CAC3AB1-5E8A-4872-B582-17A07254FEEA}" dt="2022-05-16T15:44:07.096" v="3498" actId="123"/>
          <ac:spMkLst>
            <pc:docMk/>
            <pc:sldMk cId="2663839361" sldId="282"/>
            <ac:spMk id="12" creationId="{D87DBA40-A732-84C9-5038-F755EA346107}"/>
          </ac:spMkLst>
        </pc:spChg>
        <pc:spChg chg="add mod">
          <ac:chgData name="Jasna Stevanović" userId="fe9f37b0-ef70-4171-9e07-2d8c96e32326" providerId="ADAL" clId="{7CAC3AB1-5E8A-4872-B582-17A07254FEEA}" dt="2022-05-17T14:03:55.705" v="4653" actId="20577"/>
          <ac:spMkLst>
            <pc:docMk/>
            <pc:sldMk cId="2663839361" sldId="282"/>
            <ac:spMk id="14" creationId="{6BF1C272-854E-065C-F0E9-405A9F9F3A45}"/>
          </ac:spMkLst>
        </pc:spChg>
        <pc:spChg chg="add del">
          <ac:chgData name="Jasna Stevanović" userId="fe9f37b0-ef70-4171-9e07-2d8c96e32326" providerId="ADAL" clId="{7CAC3AB1-5E8A-4872-B582-17A07254FEEA}" dt="2022-05-16T15:03:05.254" v="2948" actId="478"/>
          <ac:spMkLst>
            <pc:docMk/>
            <pc:sldMk cId="2663839361" sldId="282"/>
            <ac:spMk id="16" creationId="{7089B76B-9E32-17BB-257B-4422727F8C69}"/>
          </ac:spMkLst>
        </pc:spChg>
        <pc:spChg chg="add mod">
          <ac:chgData name="Jasna Stevanović" userId="fe9f37b0-ef70-4171-9e07-2d8c96e32326" providerId="ADAL" clId="{7CAC3AB1-5E8A-4872-B582-17A07254FEEA}" dt="2022-05-16T15:44:31.382" v="3502" actId="1076"/>
          <ac:spMkLst>
            <pc:docMk/>
            <pc:sldMk cId="2663839361" sldId="282"/>
            <ac:spMk id="18" creationId="{262A1B4D-9961-DE4B-6B53-2477D2A6513E}"/>
          </ac:spMkLst>
        </pc:spChg>
        <pc:spChg chg="add mod">
          <ac:chgData name="Jasna Stevanović" userId="fe9f37b0-ef70-4171-9e07-2d8c96e32326" providerId="ADAL" clId="{7CAC3AB1-5E8A-4872-B582-17A07254FEEA}" dt="2022-05-16T15:44:34.543" v="3503" actId="1076"/>
          <ac:spMkLst>
            <pc:docMk/>
            <pc:sldMk cId="2663839361" sldId="282"/>
            <ac:spMk id="20" creationId="{4B540E16-7F31-A454-8F58-DA0245DFFC64}"/>
          </ac:spMkLst>
        </pc:spChg>
        <pc:spChg chg="add mod">
          <ac:chgData name="Jasna Stevanović" userId="fe9f37b0-ef70-4171-9e07-2d8c96e32326" providerId="ADAL" clId="{7CAC3AB1-5E8A-4872-B582-17A07254FEEA}" dt="2022-05-16T15:44:36.751" v="3504" actId="1076"/>
          <ac:spMkLst>
            <pc:docMk/>
            <pc:sldMk cId="2663839361" sldId="282"/>
            <ac:spMk id="22" creationId="{4A555F35-59A9-7CE8-6920-C4F489644ADE}"/>
          </ac:spMkLst>
        </pc:spChg>
        <pc:spChg chg="add del mod">
          <ac:chgData name="Jasna Stevanović" userId="fe9f37b0-ef70-4171-9e07-2d8c96e32326" providerId="ADAL" clId="{7CAC3AB1-5E8A-4872-B582-17A07254FEEA}" dt="2022-05-16T15:10:44.754" v="3058" actId="478"/>
          <ac:spMkLst>
            <pc:docMk/>
            <pc:sldMk cId="2663839361" sldId="282"/>
            <ac:spMk id="24" creationId="{AF714D26-C4EC-1655-A1DA-379CFB2F368E}"/>
          </ac:spMkLst>
        </pc:spChg>
        <pc:spChg chg="add mod">
          <ac:chgData name="Jasna Stevanović" userId="fe9f37b0-ef70-4171-9e07-2d8c96e32326" providerId="ADAL" clId="{7CAC3AB1-5E8A-4872-B582-17A07254FEEA}" dt="2022-05-17T13:03:12.252" v="4532" actId="14100"/>
          <ac:spMkLst>
            <pc:docMk/>
            <pc:sldMk cId="2663839361" sldId="282"/>
            <ac:spMk id="25" creationId="{3FA522F6-4C1D-01C2-E81C-99F48FF599EA}"/>
          </ac:spMkLst>
        </pc:spChg>
        <pc:picChg chg="del">
          <ac:chgData name="Jasna Stevanović" userId="fe9f37b0-ef70-4171-9e07-2d8c96e32326" providerId="ADAL" clId="{7CAC3AB1-5E8A-4872-B582-17A07254FEEA}" dt="2022-05-16T14:55:51.515" v="2874" actId="478"/>
          <ac:picMkLst>
            <pc:docMk/>
            <pc:sldMk cId="2663839361" sldId="282"/>
            <ac:picMk id="8194" creationId="{C6D64168-4BB4-0496-1CA5-12A2DC9C5D20}"/>
          </ac:picMkLst>
        </pc:picChg>
        <pc:picChg chg="del">
          <ac:chgData name="Jasna Stevanović" userId="fe9f37b0-ef70-4171-9e07-2d8c96e32326" providerId="ADAL" clId="{7CAC3AB1-5E8A-4872-B582-17A07254FEEA}" dt="2022-05-16T14:55:52.611" v="2875" actId="478"/>
          <ac:picMkLst>
            <pc:docMk/>
            <pc:sldMk cId="2663839361" sldId="282"/>
            <ac:picMk id="8196" creationId="{D92F3154-011A-C07B-C7A9-B2D90C98A3E3}"/>
          </ac:picMkLst>
        </pc:picChg>
      </pc:sldChg>
      <pc:sldChg chg="addSp delSp modSp add mod">
        <pc:chgData name="Jasna Stevanović" userId="fe9f37b0-ef70-4171-9e07-2d8c96e32326" providerId="ADAL" clId="{7CAC3AB1-5E8A-4872-B582-17A07254FEEA}" dt="2022-05-16T15:49:16.731" v="3567" actId="20577"/>
        <pc:sldMkLst>
          <pc:docMk/>
          <pc:sldMk cId="581724041" sldId="283"/>
        </pc:sldMkLst>
        <pc:spChg chg="mod">
          <ac:chgData name="Jasna Stevanović" userId="fe9f37b0-ef70-4171-9e07-2d8c96e32326" providerId="ADAL" clId="{7CAC3AB1-5E8A-4872-B582-17A07254FEEA}" dt="2022-05-16T15:46:17.495" v="3524" actId="1076"/>
          <ac:spMkLst>
            <pc:docMk/>
            <pc:sldMk cId="581724041" sldId="283"/>
            <ac:spMk id="2" creationId="{541DB74A-559F-67AD-BC51-B72139ACFAC6}"/>
          </ac:spMkLst>
        </pc:spChg>
        <pc:spChg chg="del">
          <ac:chgData name="Jasna Stevanović" userId="fe9f37b0-ef70-4171-9e07-2d8c96e32326" providerId="ADAL" clId="{7CAC3AB1-5E8A-4872-B582-17A07254FEEA}" dt="2022-05-16T15:09:16.242" v="3039" actId="478"/>
          <ac:spMkLst>
            <pc:docMk/>
            <pc:sldMk cId="581724041" sldId="283"/>
            <ac:spMk id="3" creationId="{D3A88896-4BA0-3430-A7DC-AF782E721670}"/>
          </ac:spMkLst>
        </pc:spChg>
        <pc:spChg chg="add del mod">
          <ac:chgData name="Jasna Stevanović" userId="fe9f37b0-ef70-4171-9e07-2d8c96e32326" providerId="ADAL" clId="{7CAC3AB1-5E8A-4872-B582-17A07254FEEA}" dt="2022-05-16T15:09:23.398" v="3040" actId="478"/>
          <ac:spMkLst>
            <pc:docMk/>
            <pc:sldMk cId="581724041" sldId="283"/>
            <ac:spMk id="5" creationId="{3F8E9354-AC07-30AC-95EB-5BDE2E354748}"/>
          </ac:spMkLst>
        </pc:spChg>
        <pc:spChg chg="del">
          <ac:chgData name="Jasna Stevanović" userId="fe9f37b0-ef70-4171-9e07-2d8c96e32326" providerId="ADAL" clId="{7CAC3AB1-5E8A-4872-B582-17A07254FEEA}" dt="2022-05-16T15:09:46.257" v="3050" actId="478"/>
          <ac:spMkLst>
            <pc:docMk/>
            <pc:sldMk cId="581724041" sldId="283"/>
            <ac:spMk id="6" creationId="{C7A2D118-87A4-DF80-40B9-5D0FA1B52E09}"/>
          </ac:spMkLst>
        </pc:spChg>
        <pc:spChg chg="del mod">
          <ac:chgData name="Jasna Stevanović" userId="fe9f37b0-ef70-4171-9e07-2d8c96e32326" providerId="ADAL" clId="{7CAC3AB1-5E8A-4872-B582-17A07254FEEA}" dt="2022-05-16T15:09:27.878" v="3042" actId="478"/>
          <ac:spMkLst>
            <pc:docMk/>
            <pc:sldMk cId="581724041" sldId="283"/>
            <ac:spMk id="7" creationId="{283EF6C2-2502-361F-01CC-642234D155D1}"/>
          </ac:spMkLst>
        </pc:spChg>
        <pc:spChg chg="del">
          <ac:chgData name="Jasna Stevanović" userId="fe9f37b0-ef70-4171-9e07-2d8c96e32326" providerId="ADAL" clId="{7CAC3AB1-5E8A-4872-B582-17A07254FEEA}" dt="2022-05-16T15:09:31.509" v="3043" actId="478"/>
          <ac:spMkLst>
            <pc:docMk/>
            <pc:sldMk cId="581724041" sldId="283"/>
            <ac:spMk id="9" creationId="{F16CAB93-136E-A07D-3763-845383411CCB}"/>
          </ac:spMkLst>
        </pc:spChg>
        <pc:spChg chg="del">
          <ac:chgData name="Jasna Stevanović" userId="fe9f37b0-ef70-4171-9e07-2d8c96e32326" providerId="ADAL" clId="{7CAC3AB1-5E8A-4872-B582-17A07254FEEA}" dt="2022-05-16T15:09:33.135" v="3044" actId="478"/>
          <ac:spMkLst>
            <pc:docMk/>
            <pc:sldMk cId="581724041" sldId="283"/>
            <ac:spMk id="12" creationId="{D87DBA40-A732-84C9-5038-F755EA346107}"/>
          </ac:spMkLst>
        </pc:spChg>
        <pc:spChg chg="del">
          <ac:chgData name="Jasna Stevanović" userId="fe9f37b0-ef70-4171-9e07-2d8c96e32326" providerId="ADAL" clId="{7CAC3AB1-5E8A-4872-B582-17A07254FEEA}" dt="2022-05-16T15:09:35.080" v="3045" actId="478"/>
          <ac:spMkLst>
            <pc:docMk/>
            <pc:sldMk cId="581724041" sldId="283"/>
            <ac:spMk id="14" creationId="{6BF1C272-854E-065C-F0E9-405A9F9F3A45}"/>
          </ac:spMkLst>
        </pc:spChg>
        <pc:spChg chg="add mod">
          <ac:chgData name="Jasna Stevanović" userId="fe9f37b0-ef70-4171-9e07-2d8c96e32326" providerId="ADAL" clId="{7CAC3AB1-5E8A-4872-B582-17A07254FEEA}" dt="2022-05-16T15:49:16.731" v="3567" actId="20577"/>
          <ac:spMkLst>
            <pc:docMk/>
            <pc:sldMk cId="581724041" sldId="283"/>
            <ac:spMk id="16" creationId="{B884E17B-2476-2151-C8FF-8DDF003BD160}"/>
          </ac:spMkLst>
        </pc:spChg>
        <pc:spChg chg="del mod">
          <ac:chgData name="Jasna Stevanović" userId="fe9f37b0-ef70-4171-9e07-2d8c96e32326" providerId="ADAL" clId="{7CAC3AB1-5E8A-4872-B582-17A07254FEEA}" dt="2022-05-16T15:09:37.662" v="3047" actId="478"/>
          <ac:spMkLst>
            <pc:docMk/>
            <pc:sldMk cId="581724041" sldId="283"/>
            <ac:spMk id="18" creationId="{262A1B4D-9961-DE4B-6B53-2477D2A6513E}"/>
          </ac:spMkLst>
        </pc:spChg>
        <pc:spChg chg="del">
          <ac:chgData name="Jasna Stevanović" userId="fe9f37b0-ef70-4171-9e07-2d8c96e32326" providerId="ADAL" clId="{7CAC3AB1-5E8A-4872-B582-17A07254FEEA}" dt="2022-05-16T15:09:39.542" v="3048" actId="478"/>
          <ac:spMkLst>
            <pc:docMk/>
            <pc:sldMk cId="581724041" sldId="283"/>
            <ac:spMk id="20" creationId="{4B540E16-7F31-A454-8F58-DA0245DFFC64}"/>
          </ac:spMkLst>
        </pc:spChg>
        <pc:spChg chg="del">
          <ac:chgData name="Jasna Stevanović" userId="fe9f37b0-ef70-4171-9e07-2d8c96e32326" providerId="ADAL" clId="{7CAC3AB1-5E8A-4872-B582-17A07254FEEA}" dt="2022-05-16T15:09:42.368" v="3049" actId="478"/>
          <ac:spMkLst>
            <pc:docMk/>
            <pc:sldMk cId="581724041" sldId="283"/>
            <ac:spMk id="22" creationId="{4A555F35-59A9-7CE8-6920-C4F489644ADE}"/>
          </ac:spMkLst>
        </pc:spChg>
        <pc:spChg chg="mod">
          <ac:chgData name="Jasna Stevanović" userId="fe9f37b0-ef70-4171-9e07-2d8c96e32326" providerId="ADAL" clId="{7CAC3AB1-5E8A-4872-B582-17A07254FEEA}" dt="2022-05-16T15:49:03.176" v="3563" actId="1076"/>
          <ac:spMkLst>
            <pc:docMk/>
            <pc:sldMk cId="581724041" sldId="283"/>
            <ac:spMk id="24" creationId="{AF714D26-C4EC-1655-A1DA-379CFB2F368E}"/>
          </ac:spMkLst>
        </pc:spChg>
      </pc:sldChg>
      <pc:sldChg chg="addSp delSp modSp add mod">
        <pc:chgData name="Jasna Stevanović" userId="fe9f37b0-ef70-4171-9e07-2d8c96e32326" providerId="ADAL" clId="{7CAC3AB1-5E8A-4872-B582-17A07254FEEA}" dt="2022-05-17T09:24:59.677" v="3997"/>
        <pc:sldMkLst>
          <pc:docMk/>
          <pc:sldMk cId="3302870907" sldId="284"/>
        </pc:sldMkLst>
        <pc:spChg chg="add del">
          <ac:chgData name="Jasna Stevanović" userId="fe9f37b0-ef70-4171-9e07-2d8c96e32326" providerId="ADAL" clId="{7CAC3AB1-5E8A-4872-B582-17A07254FEEA}" dt="2022-05-17T09:23:56.236" v="3986" actId="478"/>
          <ac:spMkLst>
            <pc:docMk/>
            <pc:sldMk cId="3302870907" sldId="284"/>
            <ac:spMk id="7" creationId="{50D45783-4939-2F8D-596D-4ABA907C7A47}"/>
          </ac:spMkLst>
        </pc:spChg>
        <pc:spChg chg="del">
          <ac:chgData name="Jasna Stevanović" userId="fe9f37b0-ef70-4171-9e07-2d8c96e32326" providerId="ADAL" clId="{7CAC3AB1-5E8A-4872-B582-17A07254FEEA}" dt="2022-05-16T15:26:11.836" v="3255" actId="478"/>
          <ac:spMkLst>
            <pc:docMk/>
            <pc:sldMk cId="3302870907" sldId="284"/>
            <ac:spMk id="9" creationId="{BBB4B260-E5FC-11DA-59DD-B6BF927F3723}"/>
          </ac:spMkLst>
        </pc:spChg>
        <pc:spChg chg="add mod">
          <ac:chgData name="Jasna Stevanović" userId="fe9f37b0-ef70-4171-9e07-2d8c96e32326" providerId="ADAL" clId="{7CAC3AB1-5E8A-4872-B582-17A07254FEEA}" dt="2022-05-16T15:29:59.868" v="3314" actId="1076"/>
          <ac:spMkLst>
            <pc:docMk/>
            <pc:sldMk cId="3302870907" sldId="284"/>
            <ac:spMk id="10" creationId="{1B59ABF8-FA82-544E-B589-54DD06EC7285}"/>
          </ac:spMkLst>
        </pc:spChg>
        <pc:spChg chg="add mod">
          <ac:chgData name="Jasna Stevanović" userId="fe9f37b0-ef70-4171-9e07-2d8c96e32326" providerId="ADAL" clId="{7CAC3AB1-5E8A-4872-B582-17A07254FEEA}" dt="2022-05-17T09:21:33.358" v="3975" actId="20577"/>
          <ac:spMkLst>
            <pc:docMk/>
            <pc:sldMk cId="3302870907" sldId="284"/>
            <ac:spMk id="12" creationId="{D7A0E340-8380-7645-3F79-30466017C7C1}"/>
          </ac:spMkLst>
        </pc:spChg>
        <pc:spChg chg="mod">
          <ac:chgData name="Jasna Stevanović" userId="fe9f37b0-ef70-4171-9e07-2d8c96e32326" providerId="ADAL" clId="{7CAC3AB1-5E8A-4872-B582-17A07254FEEA}" dt="2022-05-17T09:21:54.473" v="3978" actId="1076"/>
          <ac:spMkLst>
            <pc:docMk/>
            <pc:sldMk cId="3302870907" sldId="284"/>
            <ac:spMk id="13" creationId="{F3BDE62E-3315-825E-7C2C-0394D635E7D6}"/>
          </ac:spMkLst>
        </pc:spChg>
        <pc:spChg chg="mod">
          <ac:chgData name="Jasna Stevanović" userId="fe9f37b0-ef70-4171-9e07-2d8c96e32326" providerId="ADAL" clId="{7CAC3AB1-5E8A-4872-B582-17A07254FEEA}" dt="2022-05-17T09:21:14.474" v="3966" actId="1076"/>
          <ac:spMkLst>
            <pc:docMk/>
            <pc:sldMk cId="3302870907" sldId="284"/>
            <ac:spMk id="15" creationId="{80A80078-E83E-C826-67C5-1EBFDBECFE77}"/>
          </ac:spMkLst>
        </pc:spChg>
        <pc:spChg chg="mod">
          <ac:chgData name="Jasna Stevanović" userId="fe9f37b0-ef70-4171-9e07-2d8c96e32326" providerId="ADAL" clId="{7CAC3AB1-5E8A-4872-B582-17A07254FEEA}" dt="2022-05-16T15:30:32.917" v="3317" actId="114"/>
          <ac:spMkLst>
            <pc:docMk/>
            <pc:sldMk cId="3302870907" sldId="284"/>
            <ac:spMk id="19" creationId="{94B9E418-4BF7-862B-A0E3-08196F917AA8}"/>
          </ac:spMkLst>
        </pc:spChg>
        <pc:spChg chg="mod">
          <ac:chgData name="Jasna Stevanović" userId="fe9f37b0-ef70-4171-9e07-2d8c96e32326" providerId="ADAL" clId="{7CAC3AB1-5E8A-4872-B582-17A07254FEEA}" dt="2022-05-17T09:21:44.118" v="3976" actId="1076"/>
          <ac:spMkLst>
            <pc:docMk/>
            <pc:sldMk cId="3302870907" sldId="284"/>
            <ac:spMk id="21" creationId="{62DFD479-FF48-026D-2841-BF300ABB08E0}"/>
          </ac:spMkLst>
        </pc:spChg>
        <pc:picChg chg="del mod">
          <ac:chgData name="Jasna Stevanović" userId="fe9f37b0-ef70-4171-9e07-2d8c96e32326" providerId="ADAL" clId="{7CAC3AB1-5E8A-4872-B582-17A07254FEEA}" dt="2022-05-16T15:26:59.754" v="3276" actId="478"/>
          <ac:picMkLst>
            <pc:docMk/>
            <pc:sldMk cId="3302870907" sldId="284"/>
            <ac:picMk id="4" creationId="{4A6DEB0F-FE8F-D623-6E3B-3DE2F78B047F}"/>
          </ac:picMkLst>
        </pc:picChg>
        <pc:picChg chg="add mod">
          <ac:chgData name="Jasna Stevanović" userId="fe9f37b0-ef70-4171-9e07-2d8c96e32326" providerId="ADAL" clId="{7CAC3AB1-5E8A-4872-B582-17A07254FEEA}" dt="2022-05-16T15:48:10.743" v="3562" actId="1076"/>
          <ac:picMkLst>
            <pc:docMk/>
            <pc:sldMk cId="3302870907" sldId="284"/>
            <ac:picMk id="11" creationId="{333B796D-0136-D0C4-2186-80305A2F281D}"/>
          </ac:picMkLst>
        </pc:picChg>
        <pc:inkChg chg="add del">
          <ac:chgData name="Jasna Stevanović" userId="fe9f37b0-ef70-4171-9e07-2d8c96e32326" providerId="ADAL" clId="{7CAC3AB1-5E8A-4872-B582-17A07254FEEA}" dt="2022-05-17T09:22:45.306" v="3982" actId="9405"/>
          <ac:inkMkLst>
            <pc:docMk/>
            <pc:sldMk cId="3302870907" sldId="284"/>
            <ac:inkMk id="4" creationId="{C24112F7-95BC-88D7-4388-C13AF4520918}"/>
          </ac:inkMkLst>
        </pc:inkChg>
        <pc:inkChg chg="add del">
          <ac:chgData name="Jasna Stevanović" userId="fe9f37b0-ef70-4171-9e07-2d8c96e32326" providerId="ADAL" clId="{7CAC3AB1-5E8A-4872-B582-17A07254FEEA}" dt="2022-05-17T09:22:44.753" v="3981" actId="9405"/>
          <ac:inkMkLst>
            <pc:docMk/>
            <pc:sldMk cId="3302870907" sldId="284"/>
            <ac:inkMk id="5" creationId="{2024E41D-8851-AA0E-0B52-B12BECCFBA8A}"/>
          </ac:inkMkLst>
        </pc:inkChg>
        <pc:inkChg chg="add del">
          <ac:chgData name="Jasna Stevanović" userId="fe9f37b0-ef70-4171-9e07-2d8c96e32326" providerId="ADAL" clId="{7CAC3AB1-5E8A-4872-B582-17A07254FEEA}" dt="2022-05-17T09:23:42.428" v="3984"/>
          <ac:inkMkLst>
            <pc:docMk/>
            <pc:sldMk cId="3302870907" sldId="284"/>
            <ac:inkMk id="6" creationId="{D07B4928-43BB-E827-BFB5-D21A77B63DCE}"/>
          </ac:inkMkLst>
        </pc:inkChg>
        <pc:inkChg chg="add del">
          <ac:chgData name="Jasna Stevanović" userId="fe9f37b0-ef70-4171-9e07-2d8c96e32326" providerId="ADAL" clId="{7CAC3AB1-5E8A-4872-B582-17A07254FEEA}" dt="2022-05-17T09:24:28.943" v="3989"/>
          <ac:inkMkLst>
            <pc:docMk/>
            <pc:sldMk cId="3302870907" sldId="284"/>
            <ac:inkMk id="8" creationId="{49331B09-6C0D-66B3-F9D4-000D60868F72}"/>
          </ac:inkMkLst>
        </pc:inkChg>
        <pc:inkChg chg="add del">
          <ac:chgData name="Jasna Stevanović" userId="fe9f37b0-ef70-4171-9e07-2d8c96e32326" providerId="ADAL" clId="{7CAC3AB1-5E8A-4872-B582-17A07254FEEA}" dt="2022-05-17T09:24:30.256" v="3990"/>
          <ac:inkMkLst>
            <pc:docMk/>
            <pc:sldMk cId="3302870907" sldId="284"/>
            <ac:inkMk id="9" creationId="{CF5B82E8-1CB4-C4AB-D863-FE00CDACEB3B}"/>
          </ac:inkMkLst>
        </pc:inkChg>
        <pc:inkChg chg="add del">
          <ac:chgData name="Jasna Stevanović" userId="fe9f37b0-ef70-4171-9e07-2d8c96e32326" providerId="ADAL" clId="{7CAC3AB1-5E8A-4872-B582-17A07254FEEA}" dt="2022-05-17T09:24:42.273" v="3992"/>
          <ac:inkMkLst>
            <pc:docMk/>
            <pc:sldMk cId="3302870907" sldId="284"/>
            <ac:inkMk id="14" creationId="{15E60D09-1DDA-8314-C2FC-53D005F7A61C}"/>
          </ac:inkMkLst>
        </pc:inkChg>
        <pc:inkChg chg="add">
          <ac:chgData name="Jasna Stevanović" userId="fe9f37b0-ef70-4171-9e07-2d8c96e32326" providerId="ADAL" clId="{7CAC3AB1-5E8A-4872-B582-17A07254FEEA}" dt="2022-05-17T09:24:47.466" v="3993" actId="9405"/>
          <ac:inkMkLst>
            <pc:docMk/>
            <pc:sldMk cId="3302870907" sldId="284"/>
            <ac:inkMk id="16" creationId="{17F3D716-4A46-C559-1CDE-057988129A4A}"/>
          </ac:inkMkLst>
        </pc:inkChg>
        <pc:inkChg chg="add del">
          <ac:chgData name="Jasna Stevanović" userId="fe9f37b0-ef70-4171-9e07-2d8c96e32326" providerId="ADAL" clId="{7CAC3AB1-5E8A-4872-B582-17A07254FEEA}" dt="2022-05-17T09:24:59.677" v="3996"/>
          <ac:inkMkLst>
            <pc:docMk/>
            <pc:sldMk cId="3302870907" sldId="284"/>
            <ac:inkMk id="17" creationId="{A93CD234-4A72-DA60-E0F0-2988D609DBBB}"/>
          </ac:inkMkLst>
        </pc:inkChg>
        <pc:inkChg chg="add del">
          <ac:chgData name="Jasna Stevanović" userId="fe9f37b0-ef70-4171-9e07-2d8c96e32326" providerId="ADAL" clId="{7CAC3AB1-5E8A-4872-B582-17A07254FEEA}" dt="2022-05-17T09:24:59.677" v="3997"/>
          <ac:inkMkLst>
            <pc:docMk/>
            <pc:sldMk cId="3302870907" sldId="284"/>
            <ac:inkMk id="18" creationId="{2F9720BB-462F-7B87-5984-B4ED3D1BB635}"/>
          </ac:inkMkLst>
        </pc:inkChg>
      </pc:sldChg>
      <pc:sldChg chg="addSp delSp modSp new mod">
        <pc:chgData name="Jasna Stevanović" userId="fe9f37b0-ef70-4171-9e07-2d8c96e32326" providerId="ADAL" clId="{7CAC3AB1-5E8A-4872-B582-17A07254FEEA}" dt="2022-05-17T10:03:32.200" v="4526" actId="1036"/>
        <pc:sldMkLst>
          <pc:docMk/>
          <pc:sldMk cId="1071983779" sldId="285"/>
        </pc:sldMkLst>
        <pc:spChg chg="mod">
          <ac:chgData name="Jasna Stevanović" userId="fe9f37b0-ef70-4171-9e07-2d8c96e32326" providerId="ADAL" clId="{7CAC3AB1-5E8A-4872-B582-17A07254FEEA}" dt="2022-05-17T09:18:50.934" v="3829" actId="20577"/>
          <ac:spMkLst>
            <pc:docMk/>
            <pc:sldMk cId="1071983779" sldId="285"/>
            <ac:spMk id="2" creationId="{FF22FE69-0FE5-7C5D-A2F6-191FD41DF1CC}"/>
          </ac:spMkLst>
        </pc:spChg>
        <pc:spChg chg="mod">
          <ac:chgData name="Jasna Stevanović" userId="fe9f37b0-ef70-4171-9e07-2d8c96e32326" providerId="ADAL" clId="{7CAC3AB1-5E8A-4872-B582-17A07254FEEA}" dt="2022-05-17T10:02:46.608" v="4361" actId="1076"/>
          <ac:spMkLst>
            <pc:docMk/>
            <pc:sldMk cId="1071983779" sldId="285"/>
            <ac:spMk id="3" creationId="{9097D23F-3BE9-2552-E35B-C0B9F4E82D75}"/>
          </ac:spMkLst>
        </pc:spChg>
        <pc:spChg chg="add mod">
          <ac:chgData name="Jasna Stevanović" userId="fe9f37b0-ef70-4171-9e07-2d8c96e32326" providerId="ADAL" clId="{7CAC3AB1-5E8A-4872-B582-17A07254FEEA}" dt="2022-05-17T10:03:15.725" v="4472" actId="1038"/>
          <ac:spMkLst>
            <pc:docMk/>
            <pc:sldMk cId="1071983779" sldId="285"/>
            <ac:spMk id="5" creationId="{214B3CE2-2F12-2ACA-46EC-E0F7BBF2C442}"/>
          </ac:spMkLst>
        </pc:spChg>
        <pc:spChg chg="add del mod">
          <ac:chgData name="Jasna Stevanović" userId="fe9f37b0-ef70-4171-9e07-2d8c96e32326" providerId="ADAL" clId="{7CAC3AB1-5E8A-4872-B582-17A07254FEEA}" dt="2022-05-17T09:52:16.626" v="4224" actId="478"/>
          <ac:spMkLst>
            <pc:docMk/>
            <pc:sldMk cId="1071983779" sldId="285"/>
            <ac:spMk id="7" creationId="{E2405F79-D382-38E8-BA26-A5DAA5565BC8}"/>
          </ac:spMkLst>
        </pc:spChg>
        <pc:spChg chg="add del mod">
          <ac:chgData name="Jasna Stevanović" userId="fe9f37b0-ef70-4171-9e07-2d8c96e32326" providerId="ADAL" clId="{7CAC3AB1-5E8A-4872-B582-17A07254FEEA}" dt="2022-05-17T09:49:52.718" v="4175" actId="478"/>
          <ac:spMkLst>
            <pc:docMk/>
            <pc:sldMk cId="1071983779" sldId="285"/>
            <ac:spMk id="9" creationId="{28A7E7D7-1D66-FC64-0D53-42C706529299}"/>
          </ac:spMkLst>
        </pc:spChg>
        <pc:spChg chg="add mod">
          <ac:chgData name="Jasna Stevanović" userId="fe9f37b0-ef70-4171-9e07-2d8c96e32326" providerId="ADAL" clId="{7CAC3AB1-5E8A-4872-B582-17A07254FEEA}" dt="2022-05-17T10:03:15.725" v="4472" actId="1038"/>
          <ac:spMkLst>
            <pc:docMk/>
            <pc:sldMk cId="1071983779" sldId="285"/>
            <ac:spMk id="11" creationId="{FA657335-A6A7-A809-8543-E3C86E240854}"/>
          </ac:spMkLst>
        </pc:spChg>
        <pc:spChg chg="add mod">
          <ac:chgData name="Jasna Stevanović" userId="fe9f37b0-ef70-4171-9e07-2d8c96e32326" providerId="ADAL" clId="{7CAC3AB1-5E8A-4872-B582-17A07254FEEA}" dt="2022-05-17T10:03:06.218" v="4426" actId="1035"/>
          <ac:spMkLst>
            <pc:docMk/>
            <pc:sldMk cId="1071983779" sldId="285"/>
            <ac:spMk id="13" creationId="{8FB227F5-B12D-4EBE-12A8-CB17B8D6E6BC}"/>
          </ac:spMkLst>
        </pc:spChg>
        <pc:spChg chg="add mod">
          <ac:chgData name="Jasna Stevanović" userId="fe9f37b0-ef70-4171-9e07-2d8c96e32326" providerId="ADAL" clId="{7CAC3AB1-5E8A-4872-B582-17A07254FEEA}" dt="2022-05-17T10:02:58.084" v="4391" actId="1036"/>
          <ac:spMkLst>
            <pc:docMk/>
            <pc:sldMk cId="1071983779" sldId="285"/>
            <ac:spMk id="14" creationId="{403B3B32-98DC-54D1-D73D-D48EE69A83E3}"/>
          </ac:spMkLst>
        </pc:spChg>
        <pc:spChg chg="add mod">
          <ac:chgData name="Jasna Stevanović" userId="fe9f37b0-ef70-4171-9e07-2d8c96e32326" providerId="ADAL" clId="{7CAC3AB1-5E8A-4872-B582-17A07254FEEA}" dt="2022-05-17T10:02:58.084" v="4391" actId="1036"/>
          <ac:spMkLst>
            <pc:docMk/>
            <pc:sldMk cId="1071983779" sldId="285"/>
            <ac:spMk id="16" creationId="{127AD5D3-AFF1-F91D-FFC6-3CBB7F2E0ABF}"/>
          </ac:spMkLst>
        </pc:spChg>
        <pc:spChg chg="add mod">
          <ac:chgData name="Jasna Stevanović" userId="fe9f37b0-ef70-4171-9e07-2d8c96e32326" providerId="ADAL" clId="{7CAC3AB1-5E8A-4872-B582-17A07254FEEA}" dt="2022-05-17T10:03:06.218" v="4426" actId="1035"/>
          <ac:spMkLst>
            <pc:docMk/>
            <pc:sldMk cId="1071983779" sldId="285"/>
            <ac:spMk id="18" creationId="{0B8AD036-325B-5A68-8F33-F791779F8EA1}"/>
          </ac:spMkLst>
        </pc:spChg>
        <pc:spChg chg="add mod">
          <ac:chgData name="Jasna Stevanović" userId="fe9f37b0-ef70-4171-9e07-2d8c96e32326" providerId="ADAL" clId="{7CAC3AB1-5E8A-4872-B582-17A07254FEEA}" dt="2022-05-17T10:03:32.200" v="4526" actId="1036"/>
          <ac:spMkLst>
            <pc:docMk/>
            <pc:sldMk cId="1071983779" sldId="285"/>
            <ac:spMk id="19" creationId="{5D6DDA7E-717E-7BFF-4C48-2BF3F23530BF}"/>
          </ac:spMkLst>
        </pc:spChg>
        <pc:spChg chg="add mod">
          <ac:chgData name="Jasna Stevanović" userId="fe9f37b0-ef70-4171-9e07-2d8c96e32326" providerId="ADAL" clId="{7CAC3AB1-5E8A-4872-B582-17A07254FEEA}" dt="2022-05-17T10:03:32.200" v="4526" actId="1036"/>
          <ac:spMkLst>
            <pc:docMk/>
            <pc:sldMk cId="1071983779" sldId="285"/>
            <ac:spMk id="20" creationId="{78019510-6771-740C-8ADD-93333A5E3F5E}"/>
          </ac:spMkLst>
        </pc:spChg>
        <pc:spChg chg="add mod">
          <ac:chgData name="Jasna Stevanović" userId="fe9f37b0-ef70-4171-9e07-2d8c96e32326" providerId="ADAL" clId="{7CAC3AB1-5E8A-4872-B582-17A07254FEEA}" dt="2022-05-17T10:03:25.172" v="4503" actId="1035"/>
          <ac:spMkLst>
            <pc:docMk/>
            <pc:sldMk cId="1071983779" sldId="285"/>
            <ac:spMk id="21" creationId="{37EB5CE8-A3EC-99ED-4E29-B69C7773B982}"/>
          </ac:spMkLst>
        </pc:spChg>
        <pc:spChg chg="add mod">
          <ac:chgData name="Jasna Stevanović" userId="fe9f37b0-ef70-4171-9e07-2d8c96e32326" providerId="ADAL" clId="{7CAC3AB1-5E8A-4872-B582-17A07254FEEA}" dt="2022-05-17T10:03:25.172" v="4503" actId="1035"/>
          <ac:spMkLst>
            <pc:docMk/>
            <pc:sldMk cId="1071983779" sldId="285"/>
            <ac:spMk id="22" creationId="{35BD9661-1166-8B56-7D84-DD0BE70338E0}"/>
          </ac:spMkLst>
        </pc:spChg>
      </pc:sldChg>
      <pc:sldChg chg="addSp delSp modSp new mod">
        <pc:chgData name="Jasna Stevanović" userId="fe9f37b0-ef70-4171-9e07-2d8c96e32326" providerId="ADAL" clId="{7CAC3AB1-5E8A-4872-B582-17A07254FEEA}" dt="2022-05-18T12:33:39.826" v="4936" actId="1076"/>
        <pc:sldMkLst>
          <pc:docMk/>
          <pc:sldMk cId="2222703713" sldId="286"/>
        </pc:sldMkLst>
        <pc:spChg chg="del">
          <ac:chgData name="Jasna Stevanović" userId="fe9f37b0-ef70-4171-9e07-2d8c96e32326" providerId="ADAL" clId="{7CAC3AB1-5E8A-4872-B582-17A07254FEEA}" dt="2022-05-17T13:02:33.869" v="4530" actId="478"/>
          <ac:spMkLst>
            <pc:docMk/>
            <pc:sldMk cId="2222703713" sldId="286"/>
            <ac:spMk id="2" creationId="{D768C216-5EDB-8392-C4A7-96A7888A809C}"/>
          </ac:spMkLst>
        </pc:spChg>
        <pc:spChg chg="add mod">
          <ac:chgData name="Jasna Stevanović" userId="fe9f37b0-ef70-4171-9e07-2d8c96e32326" providerId="ADAL" clId="{7CAC3AB1-5E8A-4872-B582-17A07254FEEA}" dt="2022-05-18T12:33:03.580" v="4923" actId="948"/>
          <ac:spMkLst>
            <pc:docMk/>
            <pc:sldMk cId="2222703713" sldId="286"/>
            <ac:spMk id="4" creationId="{D8B96DAB-AC1A-D404-447A-1DF3C273F866}"/>
          </ac:spMkLst>
        </pc:spChg>
        <pc:spChg chg="add mod">
          <ac:chgData name="Jasna Stevanović" userId="fe9f37b0-ef70-4171-9e07-2d8c96e32326" providerId="ADAL" clId="{7CAC3AB1-5E8A-4872-B582-17A07254FEEA}" dt="2022-05-18T12:33:39.826" v="4936" actId="1076"/>
          <ac:spMkLst>
            <pc:docMk/>
            <pc:sldMk cId="2222703713" sldId="286"/>
            <ac:spMk id="5" creationId="{EEB28A5D-7DF6-2592-B88D-B1EDFE9BDFB1}"/>
          </ac:spMkLst>
        </pc:spChg>
        <pc:spChg chg="add mod">
          <ac:chgData name="Jasna Stevanović" userId="fe9f37b0-ef70-4171-9e07-2d8c96e32326" providerId="ADAL" clId="{7CAC3AB1-5E8A-4872-B582-17A07254FEEA}" dt="2022-05-18T12:33:17.285" v="4926" actId="1076"/>
          <ac:spMkLst>
            <pc:docMk/>
            <pc:sldMk cId="2222703713" sldId="286"/>
            <ac:spMk id="6" creationId="{EEFB943E-1975-7466-1EC1-7DC191F5AF56}"/>
          </ac:spMkLst>
        </pc:spChg>
      </pc:sldChg>
      <pc:sldChg chg="addSp delSp modSp new mod">
        <pc:chgData name="Jasna Stevanović" userId="fe9f37b0-ef70-4171-9e07-2d8c96e32326" providerId="ADAL" clId="{7CAC3AB1-5E8A-4872-B582-17A07254FEEA}" dt="2022-05-18T12:22:17.817" v="4780" actId="16959"/>
        <pc:sldMkLst>
          <pc:docMk/>
          <pc:sldMk cId="1901416759" sldId="287"/>
        </pc:sldMkLst>
        <pc:spChg chg="add mod">
          <ac:chgData name="Jasna Stevanović" userId="fe9f37b0-ef70-4171-9e07-2d8c96e32326" providerId="ADAL" clId="{7CAC3AB1-5E8A-4872-B582-17A07254FEEA}" dt="2022-05-18T12:17:40.625" v="4742" actId="1076"/>
          <ac:spMkLst>
            <pc:docMk/>
            <pc:sldMk cId="1901416759" sldId="287"/>
            <ac:spMk id="3" creationId="{32AC4803-7858-64EB-F425-67470A5EA1AD}"/>
          </ac:spMkLst>
        </pc:spChg>
        <pc:spChg chg="add mod">
          <ac:chgData name="Jasna Stevanović" userId="fe9f37b0-ef70-4171-9e07-2d8c96e32326" providerId="ADAL" clId="{7CAC3AB1-5E8A-4872-B582-17A07254FEEA}" dt="2022-05-18T12:19:03.718" v="4758" actId="1076"/>
          <ac:spMkLst>
            <pc:docMk/>
            <pc:sldMk cId="1901416759" sldId="287"/>
            <ac:spMk id="5" creationId="{0FB09BBC-137D-C756-6D69-AAD15F4FA325}"/>
          </ac:spMkLst>
        </pc:spChg>
        <pc:spChg chg="add del mod">
          <ac:chgData name="Jasna Stevanović" userId="fe9f37b0-ef70-4171-9e07-2d8c96e32326" providerId="ADAL" clId="{7CAC3AB1-5E8A-4872-B582-17A07254FEEA}" dt="2022-05-18T12:14:31.279" v="4708" actId="767"/>
          <ac:spMkLst>
            <pc:docMk/>
            <pc:sldMk cId="1901416759" sldId="287"/>
            <ac:spMk id="6" creationId="{FEB5244D-9268-BC92-67FC-A1B1FB2DABFA}"/>
          </ac:spMkLst>
        </pc:spChg>
        <pc:spChg chg="add mod">
          <ac:chgData name="Jasna Stevanović" userId="fe9f37b0-ef70-4171-9e07-2d8c96e32326" providerId="ADAL" clId="{7CAC3AB1-5E8A-4872-B582-17A07254FEEA}" dt="2022-05-18T12:17:37.465" v="4741" actId="1076"/>
          <ac:spMkLst>
            <pc:docMk/>
            <pc:sldMk cId="1901416759" sldId="287"/>
            <ac:spMk id="8" creationId="{C7DFD9F9-A04E-F7EF-5412-A73F9709B7E4}"/>
          </ac:spMkLst>
        </pc:spChg>
        <pc:spChg chg="add mod">
          <ac:chgData name="Jasna Stevanović" userId="fe9f37b0-ef70-4171-9e07-2d8c96e32326" providerId="ADAL" clId="{7CAC3AB1-5E8A-4872-B582-17A07254FEEA}" dt="2022-05-18T12:17:55.892" v="4744" actId="1076"/>
          <ac:spMkLst>
            <pc:docMk/>
            <pc:sldMk cId="1901416759" sldId="287"/>
            <ac:spMk id="10" creationId="{5DD4A619-DDDC-7E25-1CFF-0B535A1C3720}"/>
          </ac:spMkLst>
        </pc:spChg>
        <pc:spChg chg="add mod">
          <ac:chgData name="Jasna Stevanović" userId="fe9f37b0-ef70-4171-9e07-2d8c96e32326" providerId="ADAL" clId="{7CAC3AB1-5E8A-4872-B582-17A07254FEEA}" dt="2022-05-18T12:18:41.395" v="4751" actId="1076"/>
          <ac:spMkLst>
            <pc:docMk/>
            <pc:sldMk cId="1901416759" sldId="287"/>
            <ac:spMk id="12" creationId="{40968B95-1DA0-1209-0993-DD0251154C56}"/>
          </ac:spMkLst>
        </pc:spChg>
        <pc:spChg chg="add mod">
          <ac:chgData name="Jasna Stevanović" userId="fe9f37b0-ef70-4171-9e07-2d8c96e32326" providerId="ADAL" clId="{7CAC3AB1-5E8A-4872-B582-17A07254FEEA}" dt="2022-05-18T12:18:57.487" v="4756" actId="14100"/>
          <ac:spMkLst>
            <pc:docMk/>
            <pc:sldMk cId="1901416759" sldId="287"/>
            <ac:spMk id="13" creationId="{D243166D-E65F-A889-D078-1CC11D556E46}"/>
          </ac:spMkLst>
        </pc:spChg>
        <pc:spChg chg="add mod">
          <ac:chgData name="Jasna Stevanović" userId="fe9f37b0-ef70-4171-9e07-2d8c96e32326" providerId="ADAL" clId="{7CAC3AB1-5E8A-4872-B582-17A07254FEEA}" dt="2022-05-18T12:22:17.817" v="4780" actId="16959"/>
          <ac:spMkLst>
            <pc:docMk/>
            <pc:sldMk cId="1901416759" sldId="287"/>
            <ac:spMk id="15" creationId="{7E948F22-569B-D42E-979A-941A048013CD}"/>
          </ac:spMkLst>
        </pc:spChg>
      </pc:sldChg>
      <pc:sldChg chg="addSp modSp new mod modTransition">
        <pc:chgData name="Jasna Stevanović" userId="fe9f37b0-ef70-4171-9e07-2d8c96e32326" providerId="ADAL" clId="{7CAC3AB1-5E8A-4872-B582-17A07254FEEA}" dt="2022-05-18T12:30:21.555" v="4872"/>
        <pc:sldMkLst>
          <pc:docMk/>
          <pc:sldMk cId="413667643" sldId="288"/>
        </pc:sldMkLst>
        <pc:spChg chg="add mod">
          <ac:chgData name="Jasna Stevanović" userId="fe9f37b0-ef70-4171-9e07-2d8c96e32326" providerId="ADAL" clId="{7CAC3AB1-5E8A-4872-B582-17A07254FEEA}" dt="2022-05-18T12:24:14.437" v="4800" actId="1076"/>
          <ac:spMkLst>
            <pc:docMk/>
            <pc:sldMk cId="413667643" sldId="288"/>
            <ac:spMk id="2" creationId="{BFDF8461-2D5A-2423-8489-6D8622DDBBB3}"/>
          </ac:spMkLst>
        </pc:spChg>
        <pc:spChg chg="add mod">
          <ac:chgData name="Jasna Stevanović" userId="fe9f37b0-ef70-4171-9e07-2d8c96e32326" providerId="ADAL" clId="{7CAC3AB1-5E8A-4872-B582-17A07254FEEA}" dt="2022-05-18T12:24:11.356" v="4799" actId="1076"/>
          <ac:spMkLst>
            <pc:docMk/>
            <pc:sldMk cId="413667643" sldId="288"/>
            <ac:spMk id="4" creationId="{F1D7EAE8-6CE0-E477-1570-0A0F49CE84CC}"/>
          </ac:spMkLst>
        </pc:spChg>
        <pc:spChg chg="add mod">
          <ac:chgData name="Jasna Stevanović" userId="fe9f37b0-ef70-4171-9e07-2d8c96e32326" providerId="ADAL" clId="{7CAC3AB1-5E8A-4872-B582-17A07254FEEA}" dt="2022-05-18T12:24:38.507" v="4803" actId="21"/>
          <ac:spMkLst>
            <pc:docMk/>
            <pc:sldMk cId="413667643" sldId="288"/>
            <ac:spMk id="6" creationId="{4B016CB0-CFA6-9405-14A3-9335FA418EE3}"/>
          </ac:spMkLst>
        </pc:spChg>
        <pc:spChg chg="add mod">
          <ac:chgData name="Jasna Stevanović" userId="fe9f37b0-ef70-4171-9e07-2d8c96e32326" providerId="ADAL" clId="{7CAC3AB1-5E8A-4872-B582-17A07254FEEA}" dt="2022-05-18T12:25:50.592" v="4821" actId="14100"/>
          <ac:spMkLst>
            <pc:docMk/>
            <pc:sldMk cId="413667643" sldId="288"/>
            <ac:spMk id="8" creationId="{8563C869-D9F1-2385-4D38-E98894FD1355}"/>
          </ac:spMkLst>
        </pc:spChg>
        <pc:spChg chg="add mod">
          <ac:chgData name="Jasna Stevanović" userId="fe9f37b0-ef70-4171-9e07-2d8c96e32326" providerId="ADAL" clId="{7CAC3AB1-5E8A-4872-B582-17A07254FEEA}" dt="2022-05-18T12:25:11.588" v="4815" actId="13822"/>
          <ac:spMkLst>
            <pc:docMk/>
            <pc:sldMk cId="413667643" sldId="288"/>
            <ac:spMk id="10" creationId="{F85E6076-016B-548D-3D2F-9AA22EEEDA0E}"/>
          </ac:spMkLst>
        </pc:spChg>
      </pc:sldChg>
      <pc:sldChg chg="addSp delSp modSp add mod modTransition setBg">
        <pc:chgData name="Jasna Stevanović" userId="fe9f37b0-ef70-4171-9e07-2d8c96e32326" providerId="ADAL" clId="{7CAC3AB1-5E8A-4872-B582-17A07254FEEA}" dt="2022-05-18T12:30:51.041" v="4879" actId="14100"/>
        <pc:sldMkLst>
          <pc:docMk/>
          <pc:sldMk cId="2497487454" sldId="289"/>
        </pc:sldMkLst>
        <pc:spChg chg="mod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2" creationId="{BFDF8461-2D5A-2423-8489-6D8622DDBBB3}"/>
          </ac:spMkLst>
        </pc:spChg>
        <pc:spChg chg="add del">
          <ac:chgData name="Jasna Stevanović" userId="fe9f37b0-ef70-4171-9e07-2d8c96e32326" providerId="ADAL" clId="{7CAC3AB1-5E8A-4872-B582-17A07254FEEA}" dt="2022-05-18T12:30:11.093" v="4869" actId="26606"/>
          <ac:spMkLst>
            <pc:docMk/>
            <pc:sldMk cId="2497487454" sldId="289"/>
            <ac:spMk id="9" creationId="{8BE48C64-5364-4060-8928-FC052E77CD60}"/>
          </ac:spMkLst>
        </pc:spChg>
        <pc:spChg chg="add del">
          <ac:chgData name="Jasna Stevanović" userId="fe9f37b0-ef70-4171-9e07-2d8c96e32326" providerId="ADAL" clId="{7CAC3AB1-5E8A-4872-B582-17A07254FEEA}" dt="2022-05-18T12:30:11.093" v="4869" actId="26606"/>
          <ac:spMkLst>
            <pc:docMk/>
            <pc:sldMk cId="2497487454" sldId="289"/>
            <ac:spMk id="11" creationId="{139F791B-8515-4F50-9D32-45DD7676C003}"/>
          </ac:spMkLst>
        </pc:spChg>
        <pc:spChg chg="add del">
          <ac:chgData name="Jasna Stevanović" userId="fe9f37b0-ef70-4171-9e07-2d8c96e32326" providerId="ADAL" clId="{7CAC3AB1-5E8A-4872-B582-17A07254FEEA}" dt="2022-05-18T12:30:11.093" v="4869" actId="26606"/>
          <ac:spMkLst>
            <pc:docMk/>
            <pc:sldMk cId="2497487454" sldId="289"/>
            <ac:spMk id="15" creationId="{448231F9-49B7-4F41-8E74-5317B1937133}"/>
          </ac:spMkLst>
        </pc:spChg>
        <pc:spChg chg="add del">
          <ac:chgData name="Jasna Stevanović" userId="fe9f37b0-ef70-4171-9e07-2d8c96e32326" providerId="ADAL" clId="{7CAC3AB1-5E8A-4872-B582-17A07254FEEA}" dt="2022-05-18T12:30:11.093" v="4869" actId="26606"/>
          <ac:spMkLst>
            <pc:docMk/>
            <pc:sldMk cId="2497487454" sldId="289"/>
            <ac:spMk id="19" creationId="{F0F9D4BA-D919-4666-B40F-2E7DBE4D83FA}"/>
          </ac:spMkLst>
        </pc:spChg>
        <pc:spChg chg="add del">
          <ac:chgData name="Jasna Stevanović" userId="fe9f37b0-ef70-4171-9e07-2d8c96e32326" providerId="ADAL" clId="{7CAC3AB1-5E8A-4872-B582-17A07254FEEA}" dt="2022-05-18T12:30:11.093" v="4869" actId="26606"/>
          <ac:spMkLst>
            <pc:docMk/>
            <pc:sldMk cId="2497487454" sldId="289"/>
            <ac:spMk id="21" creationId="{E48A398B-A55F-4121-BD29-884874038395}"/>
          </ac:spMkLst>
        </pc:spChg>
        <pc:spChg chg="add del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23" creationId="{8BE48C64-5364-4060-8928-FC052E77CD60}"/>
          </ac:spMkLst>
        </pc:spChg>
        <pc:spChg chg="add del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24" creationId="{139F791B-8515-4F50-9D32-45DD7676C003}"/>
          </ac:spMkLst>
        </pc:spChg>
        <pc:spChg chg="add del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26" creationId="{31A06FCB-70B3-467B-844D-FDD1C3170C8A}"/>
          </ac:spMkLst>
        </pc:spChg>
        <pc:spChg chg="add del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28" creationId="{E490EF7B-4973-4D94-B956-D19466CBB3E4}"/>
          </ac:spMkLst>
        </pc:spChg>
        <pc:spChg chg="add del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29" creationId="{759BD99A-99E1-4C7A-9BD0-B5BE94D216AF}"/>
          </ac:spMkLst>
        </pc:spChg>
        <pc:spChg chg="add del">
          <ac:chgData name="Jasna Stevanović" userId="fe9f37b0-ef70-4171-9e07-2d8c96e32326" providerId="ADAL" clId="{7CAC3AB1-5E8A-4872-B582-17A07254FEEA}" dt="2022-05-18T12:30:41.083" v="4874" actId="26606"/>
          <ac:spMkLst>
            <pc:docMk/>
            <pc:sldMk cId="2497487454" sldId="289"/>
            <ac:spMk id="34" creationId="{8BE48C64-5364-4060-8928-FC052E77CD60}"/>
          </ac:spMkLst>
        </pc:spChg>
        <pc:spChg chg="add del">
          <ac:chgData name="Jasna Stevanović" userId="fe9f37b0-ef70-4171-9e07-2d8c96e32326" providerId="ADAL" clId="{7CAC3AB1-5E8A-4872-B582-17A07254FEEA}" dt="2022-05-18T12:30:41.083" v="4874" actId="26606"/>
          <ac:spMkLst>
            <pc:docMk/>
            <pc:sldMk cId="2497487454" sldId="289"/>
            <ac:spMk id="36" creationId="{139F791B-8515-4F50-9D32-45DD7676C003}"/>
          </ac:spMkLst>
        </pc:spChg>
        <pc:spChg chg="add del">
          <ac:chgData name="Jasna Stevanović" userId="fe9f37b0-ef70-4171-9e07-2d8c96e32326" providerId="ADAL" clId="{7CAC3AB1-5E8A-4872-B582-17A07254FEEA}" dt="2022-05-18T12:30:41.083" v="4874" actId="26606"/>
          <ac:spMkLst>
            <pc:docMk/>
            <pc:sldMk cId="2497487454" sldId="289"/>
            <ac:spMk id="40" creationId="{DC0CDD34-455E-4188-B6E6-C57A40E43581}"/>
          </ac:spMkLst>
        </pc:spChg>
        <pc:spChg chg="add del">
          <ac:chgData name="Jasna Stevanović" userId="fe9f37b0-ef70-4171-9e07-2d8c96e32326" providerId="ADAL" clId="{7CAC3AB1-5E8A-4872-B582-17A07254FEEA}" dt="2022-05-18T12:30:41.083" v="4874" actId="26606"/>
          <ac:spMkLst>
            <pc:docMk/>
            <pc:sldMk cId="2497487454" sldId="289"/>
            <ac:spMk id="44" creationId="{4B0E089E-E773-40BF-B966-E1B54156C3BE}"/>
          </ac:spMkLst>
        </pc:spChg>
        <pc:spChg chg="add del">
          <ac:chgData name="Jasna Stevanović" userId="fe9f37b0-ef70-4171-9e07-2d8c96e32326" providerId="ADAL" clId="{7CAC3AB1-5E8A-4872-B582-17A07254FEEA}" dt="2022-05-18T12:30:41.083" v="4874" actId="26606"/>
          <ac:spMkLst>
            <pc:docMk/>
            <pc:sldMk cId="2497487454" sldId="289"/>
            <ac:spMk id="46" creationId="{16A56A1B-DB74-41DA-B78B-0C762EE7B686}"/>
          </ac:spMkLst>
        </pc:spChg>
        <pc:spChg chg="add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48" creationId="{8BE48C64-5364-4060-8928-FC052E77CD60}"/>
          </ac:spMkLst>
        </pc:spChg>
        <pc:spChg chg="add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49" creationId="{139F791B-8515-4F50-9D32-45DD7676C003}"/>
          </ac:spMkLst>
        </pc:spChg>
        <pc:spChg chg="add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51" creationId="{F5AF83E7-3F0B-4F24-887A-5AB96131A7C4}"/>
          </ac:spMkLst>
        </pc:spChg>
        <pc:spChg chg="add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53" creationId="{D808DA76-28E9-4C26-970D-84F2C1763EB6}"/>
          </ac:spMkLst>
        </pc:spChg>
        <pc:spChg chg="add">
          <ac:chgData name="Jasna Stevanović" userId="fe9f37b0-ef70-4171-9e07-2d8c96e32326" providerId="ADAL" clId="{7CAC3AB1-5E8A-4872-B582-17A07254FEEA}" dt="2022-05-18T12:30:41.096" v="4875" actId="26606"/>
          <ac:spMkLst>
            <pc:docMk/>
            <pc:sldMk cId="2497487454" sldId="289"/>
            <ac:spMk id="54" creationId="{F3FEFC0C-9A8E-4E9E-8CBC-8FD6D43BF81B}"/>
          </ac:spMkLst>
        </pc:spChg>
        <pc:picChg chg="add mod">
          <ac:chgData name="Jasna Stevanović" userId="fe9f37b0-ef70-4171-9e07-2d8c96e32326" providerId="ADAL" clId="{7CAC3AB1-5E8A-4872-B582-17A07254FEEA}" dt="2022-05-18T12:30:51.041" v="4879" actId="14100"/>
          <ac:picMkLst>
            <pc:docMk/>
            <pc:sldMk cId="2497487454" sldId="289"/>
            <ac:picMk id="4" creationId="{FAED0B7A-0624-1661-4E3E-8596D2C4699C}"/>
          </ac:picMkLst>
        </pc:picChg>
        <pc:cxnChg chg="add del">
          <ac:chgData name="Jasna Stevanović" userId="fe9f37b0-ef70-4171-9e07-2d8c96e32326" providerId="ADAL" clId="{7CAC3AB1-5E8A-4872-B582-17A07254FEEA}" dt="2022-05-18T12:30:11.093" v="4869" actId="26606"/>
          <ac:cxnSpMkLst>
            <pc:docMk/>
            <pc:sldMk cId="2497487454" sldId="289"/>
            <ac:cxnSpMk id="13" creationId="{966A6F95-73C3-44EC-9D80-3131D2D868F1}"/>
          </ac:cxnSpMkLst>
        </pc:cxnChg>
        <pc:cxnChg chg="add del">
          <ac:chgData name="Jasna Stevanović" userId="fe9f37b0-ef70-4171-9e07-2d8c96e32326" providerId="ADAL" clId="{7CAC3AB1-5E8A-4872-B582-17A07254FEEA}" dt="2022-05-18T12:30:11.093" v="4869" actId="26606"/>
          <ac:cxnSpMkLst>
            <pc:docMk/>
            <pc:sldMk cId="2497487454" sldId="289"/>
            <ac:cxnSpMk id="17" creationId="{64BAD00C-9DF3-4EDE-8CDF-A9D88C0D2985}"/>
          </ac:cxnSpMkLst>
        </pc:cxnChg>
        <pc:cxnChg chg="add del">
          <ac:chgData name="Jasna Stevanović" userId="fe9f37b0-ef70-4171-9e07-2d8c96e32326" providerId="ADAL" clId="{7CAC3AB1-5E8A-4872-B582-17A07254FEEA}" dt="2022-05-18T12:30:41.096" v="4875" actId="26606"/>
          <ac:cxnSpMkLst>
            <pc:docMk/>
            <pc:sldMk cId="2497487454" sldId="289"/>
            <ac:cxnSpMk id="25" creationId="{966A6F95-73C3-44EC-9D80-3131D2D868F1}"/>
          </ac:cxnSpMkLst>
        </pc:cxnChg>
        <pc:cxnChg chg="add del">
          <ac:chgData name="Jasna Stevanović" userId="fe9f37b0-ef70-4171-9e07-2d8c96e32326" providerId="ADAL" clId="{7CAC3AB1-5E8A-4872-B582-17A07254FEEA}" dt="2022-05-18T12:30:41.096" v="4875" actId="26606"/>
          <ac:cxnSpMkLst>
            <pc:docMk/>
            <pc:sldMk cId="2497487454" sldId="289"/>
            <ac:cxnSpMk id="27" creationId="{C4389EDA-ED4B-40B2-833A-12EA658E70A3}"/>
          </ac:cxnSpMkLst>
        </pc:cxnChg>
        <pc:cxnChg chg="add del">
          <ac:chgData name="Jasna Stevanović" userId="fe9f37b0-ef70-4171-9e07-2d8c96e32326" providerId="ADAL" clId="{7CAC3AB1-5E8A-4872-B582-17A07254FEEA}" dt="2022-05-18T12:30:41.083" v="4874" actId="26606"/>
          <ac:cxnSpMkLst>
            <pc:docMk/>
            <pc:sldMk cId="2497487454" sldId="289"/>
            <ac:cxnSpMk id="38" creationId="{966A6F95-73C3-44EC-9D80-3131D2D868F1}"/>
          </ac:cxnSpMkLst>
        </pc:cxnChg>
        <pc:cxnChg chg="add del">
          <ac:chgData name="Jasna Stevanović" userId="fe9f37b0-ef70-4171-9e07-2d8c96e32326" providerId="ADAL" clId="{7CAC3AB1-5E8A-4872-B582-17A07254FEEA}" dt="2022-05-18T12:30:41.083" v="4874" actId="26606"/>
          <ac:cxnSpMkLst>
            <pc:docMk/>
            <pc:sldMk cId="2497487454" sldId="289"/>
            <ac:cxnSpMk id="42" creationId="{381C2058-47F2-4937-AFC4-04B58EC1A035}"/>
          </ac:cxnSpMkLst>
        </pc:cxnChg>
        <pc:cxnChg chg="add">
          <ac:chgData name="Jasna Stevanović" userId="fe9f37b0-ef70-4171-9e07-2d8c96e32326" providerId="ADAL" clId="{7CAC3AB1-5E8A-4872-B582-17A07254FEEA}" dt="2022-05-18T12:30:41.096" v="4875" actId="26606"/>
          <ac:cxnSpMkLst>
            <pc:docMk/>
            <pc:sldMk cId="2497487454" sldId="289"/>
            <ac:cxnSpMk id="50" creationId="{966A6F95-73C3-44EC-9D80-3131D2D868F1}"/>
          </ac:cxnSpMkLst>
        </pc:cxnChg>
        <pc:cxnChg chg="add">
          <ac:chgData name="Jasna Stevanović" userId="fe9f37b0-ef70-4171-9e07-2d8c96e32326" providerId="ADAL" clId="{7CAC3AB1-5E8A-4872-B582-17A07254FEEA}" dt="2022-05-18T12:30:41.096" v="4875" actId="26606"/>
          <ac:cxnSpMkLst>
            <pc:docMk/>
            <pc:sldMk cId="2497487454" sldId="289"/>
            <ac:cxnSpMk id="52" creationId="{4DD76BBC-8842-4597-87C6-1E2DCEE4D3E3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24:47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1 734 24575,'13'1'0,"0"1"0,0 1 0,0-1 0,-1 2 0,1 0 0,-1 1 0,1 0 0,-2 1 0,1 0 0,0 0 0,-1 2 0,-1-1 0,1 1 0,-1 1 0,0 0 0,-1 0 0,0 1 0,14 21 0,-8 3 0,-14-30 0,0 0 0,1-1 0,-1 1 0,1-1 0,0 1 0,0-1 0,0 0 0,0 1 0,0-1 0,1 0 0,3 4 0,-5-7 0,-1 0 0,0 0 0,1 1 0,-1-1 0,0 0 0,0 0 0,1 0 0,-1 0 0,0 0 0,1 1 0,-1-1 0,0 0 0,1 0 0,-1 0 0,0 0 0,1 0 0,-1 0 0,0 0 0,1 0 0,-1 0 0,0 0 0,1 0 0,-1-1 0,0 1 0,1 0 0,-1 0 0,0 0 0,1 0 0,-1 0 0,0-1 0,0 1 0,1 0 0,-1 0 0,0-1 0,1 1 0,6-16 0,0-26 0,-7 37 0,1-3 0,1-20 0,2 1 0,0 0 0,2 0 0,1 1 0,1 0 0,19-42 0,9-13 0,-27 56 0,2 1 0,19-32 0,1 1 0,31-71 0,6-15 0,-63 134-85,63-104-1195,-53 91-5546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1T09:15:42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628 79 24575,'-3'0'0,"0"-1"0,-1 0 0,1-1 0,0 1 0,0 0 0,0-1 0,1 0 0,-1 0 0,-4-3 0,-11-6 0,-2 3 0,-1 2 0,1 0 0,-1 2 0,-25-3 0,1 0 0,14 2 0,0 1 0,-1 2 0,1 1 0,-43 4 0,68-2 0,0 1 0,0-1 0,0 1 0,0 0 0,1 1 0,-1-1 0,1 1 0,-1 0 0,1 0 0,-9 8 0,-3 4 0,-24 27 0,25-25 0,13-13 0,-1 1 0,1 0 0,0-1 0,0 1 0,0 1 0,1-1 0,0 0 0,0 1 0,-2 8 0,-7 57 0,6-34 0,-2 16 0,3 0 0,2 0 0,7 88 0,-4-134 0,1 0 0,-1 0 0,1 0 0,0 0 0,0 0 0,1 0 0,0-1 0,0 1 0,1-1 0,0 0 0,7 9 0,3 1 0,2 0 0,23 20 0,-12-13 0,-20-18 0,0 1 0,0-1 0,1-1 0,0 1 0,0-2 0,0 1 0,0-1 0,1 0 0,-1 0 0,1-1 0,0-1 0,9 2 0,5-1 0,0-2 0,1 0 0,32-5 0,-35 2 0,0-2 0,-1-1 0,21-8 0,32-8 0,-62 19 0,0-1 0,-1 0 0,1-1 0,-1 0 0,0 0 0,0-1 0,0 0 0,-1-1 0,0 0 0,0-1 0,-1 0 0,9-11 0,0 0 0,-2-2 0,-1 0 0,0-1 0,15-32 0,-19 29 0,-2-1 0,12-51 0,-18 69 0,1-5 0,0-1 0,-1 1 0,-1-1 0,0 0 0,-1 0 0,0 1 0,-1-1 0,0 0 0,-1 1 0,-1-1 0,0 1 0,-9-23 0,1 13 0,4 8 0,0 0 0,-16-22 0,20 32 0,-1 1 0,0 0 0,0-1 0,0 2 0,0-1 0,0 0 0,-1 1 0,0 0 0,1 0 0,-1 1 0,-10-5 0,-20-7-1365,20 9-5461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1T09:15:48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777 202 24575,'-49'-54'0,"37"38"0,-1 2 0,0 0 0,-1 0 0,-1 1 0,-20-13 0,24 19 0,-1 0 0,0 1 0,0 1 0,-1 0 0,1 1 0,-1 0 0,-22-3 0,3 4 0,-65 1 0,69 2 0,-2 0 0,0 1 0,0 2 0,-33 6 0,54-7 0,1 0 0,0 1 0,-1 0 0,1 0 0,1 1 0,-1 0 0,0 0 0,1 1 0,0-1 0,0 2 0,1-1 0,-1 1 0,1 0 0,0 0 0,-8 13 0,9-10 0,0 2 0,1-1 0,0 0 0,1 1 0,0-1 0,1 1 0,-2 15 0,-8 31 0,5-31 0,0 0 0,2 0 0,-3 39 0,7-51 0,1 1 0,0-1 0,1 1 0,1-1 0,0 1 0,1-1 0,9 27 0,-8-33 0,1 0 0,0-1 0,0 0 0,1 0 0,0 0 0,9 8 0,6 8 0,-9-11 0,-1-1 0,2-1 0,0 0 0,0-1 0,26 14 0,22 16 0,-53-33 0,1-1 0,0 1 0,1-2 0,0 1 0,-1-2 0,1 1 0,0-1 0,1 0 0,-1-1 0,11 1 0,14-1 0,60-3 0,-38-1 0,-39 0 0,-1 0 0,0-1 0,0-1 0,0-1 0,0-1 0,-1 0 0,0-1 0,19-11 0,-21 11 0,-2 1 0,-1-1 0,1 0 0,10-9 0,-19 14 0,0-1 0,0 0 0,-1 0 0,1 0 0,-1 0 0,1 0 0,-1-1 0,0 1 0,0-1 0,-1 1 0,1-1 0,-1 0 0,0 0 0,2-6 0,7-64 0,-2 0 0,-2-76 0,-5 73 0,-3-70 0,1 143 0,1 0 0,-1-1 0,1 1 0,-1 0 0,-1-1 0,1 1 0,-1 0 0,1 0 0,-1 0 0,0 0 0,-1 0 0,1 0 0,-1 1 0,1-1 0,-1 1 0,0 0 0,0 0 0,-1 0 0,1 0 0,-1 0 0,1 1 0,-1-1 0,-6-2 0,5 3 0,0 1 0,-1-1 0,1 1 0,-1 0 0,1 0 0,-1 1 0,1 0 0,-1 0 0,0 0 0,1 0 0,-1 1 0,1 0 0,-1 0 0,1 1 0,0-1 0,-1 1 0,1 0 0,-5 4 0,-10 4-1365,4-1-5461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6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8CC103-BE38-4F28-ADFE-F4173F2DCD6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F2DE6-F895-4656-BE32-04AA4103C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40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7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3908-FD4F-0A03-79F6-BFF2D55B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302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Специјална теорија релативности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861B5-75A7-D002-C843-934AECEF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3034" y="4611392"/>
            <a:ext cx="3302267" cy="427464"/>
          </a:xfrm>
        </p:spPr>
        <p:txBody>
          <a:bodyPr>
            <a:normAutofit fontScale="70000" lnSpcReduction="20000"/>
          </a:bodyPr>
          <a:lstStyle/>
          <a:p>
            <a:r>
              <a:rPr lang="sr-Cyrl-RS" sz="1700" cap="small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 Јасна стевановић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AD13-B208-276E-7D70-F9E2EC01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12" y="171555"/>
            <a:ext cx="10058400" cy="1450757"/>
          </a:xfrm>
        </p:spPr>
        <p:txBody>
          <a:bodyPr>
            <a:norm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Лоренцове трансформације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B14-1A76-D4C3-FC8A-13BFAFC1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240" y="1881862"/>
                <a:ext cx="7349137" cy="2885447"/>
              </a:xfrm>
            </p:spPr>
            <p:txBody>
              <a:bodyPr>
                <a:normAutofit/>
              </a:bodyPr>
              <a:lstStyle/>
              <a:p>
                <a:r>
                  <a:rPr lang="sr-Cyrl-RS" sz="1800"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Координате догађаја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r-Cyrl-RS" sz="180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sr-Cyrl-RS" sz="1800">
                    <a:latin typeface="Arial" panose="020B0604020202020204" pitchFamily="34" charset="0"/>
                    <a:cs typeface="Arial" panose="020B0604020202020204" pitchFamily="34" charset="0"/>
                  </a:rPr>
                  <a:t> у </a:t>
                </a:r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систему S</a:t>
                </a:r>
                <a:r>
                  <a:rPr lang="sr-Latn-RS" sz="180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sr-Cyrl-R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sr-Cyrl-R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у систему S’</a:t>
                </a:r>
                <a:r>
                  <a:rPr lang="sr-Latn-RS" sz="180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sr-Cyrl-R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sr-Cyrl-R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r-Latn-R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У класичној физици се сматрало да су времена у оба система иста </a:t>
                </a:r>
                <a14:m>
                  <m:oMath xmlns:m="http://schemas.openxmlformats.org/officeDocument/2006/math">
                    <m:r>
                      <a:rPr lang="sr-Latn-R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Ако су се у почетном тренутку </a:t>
                </a:r>
                <a14:m>
                  <m:oMath xmlns:m="http://schemas.openxmlformats.org/officeDocument/2006/math">
                    <m:r>
                      <a:rPr lang="sr-Latn-R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sr-Latn-R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sr-Latn-R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координатни почеци система Ѕ и Ѕ’ поклапали, према класичној механици, између координата једног и другог система важе следећи односи: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B14-1A76-D4C3-FC8A-13BFAFC1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240" y="1881862"/>
                <a:ext cx="7349137" cy="2885447"/>
              </a:xfrm>
              <a:blipFill>
                <a:blip r:embed="rId2"/>
                <a:stretch>
                  <a:fillRect l="-1990" t="-2114"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48E8FB64-216D-1060-926E-0B494084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52" y="2133922"/>
            <a:ext cx="3570171" cy="29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243E9B-EA78-81B6-2F05-FAB36E43CB56}"/>
                  </a:ext>
                </a:extLst>
              </p:cNvPr>
              <p:cNvSpPr txBox="1"/>
              <p:nvPr/>
            </p:nvSpPr>
            <p:spPr>
              <a:xfrm>
                <a:off x="463857" y="5301790"/>
                <a:ext cx="9141781" cy="3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" lvl="0" indent="-91440"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B5AE53"/>
                  </a:buClr>
                  <a:buSzPct val="100000"/>
                  <a:buFont typeface="Calibri" panose="020F0502020204030204" pitchFamily="34" charset="0"/>
                  <a:buChar char=" "/>
                  <a:defRPr/>
                </a:pPr>
                <a:r>
                  <a:rPr kumimoji="0" lang="sr-Cyrl-R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Закон слагања брзина у класичној механици</a:t>
                </a:r>
                <a:r>
                  <a:rPr kumimoji="0" lang="sr-Cyrl-R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𝑣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solidFill>
                          <a:prstClr val="white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white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sub>
                        </m:sSub>
                      </m:e>
                      <m:sup>
                        <m:r>
                          <a:rPr lang="en-US" sz="2000" i="1">
                            <a:solidFill>
                              <a:prstClr val="white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243E9B-EA78-81B6-2F05-FAB36E43C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7" y="5301790"/>
                <a:ext cx="9141781" cy="399340"/>
              </a:xfrm>
              <a:prstGeom prst="rect">
                <a:avLst/>
              </a:prstGeom>
              <a:blipFill>
                <a:blip r:embed="rId4"/>
                <a:stretch>
                  <a:fillRect t="-1538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5A303A3-85E6-184E-DA4F-834B20E783E6}"/>
              </a:ext>
            </a:extLst>
          </p:cNvPr>
          <p:cNvSpPr txBox="1"/>
          <p:nvPr/>
        </p:nvSpPr>
        <p:spPr>
          <a:xfrm>
            <a:off x="2270708" y="4812043"/>
            <a:ext cx="3641612" cy="341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sr-Cyrl-R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Галилејеве трансформације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1A26C-B7C6-58D7-840F-E1FFA7B63BA3}"/>
              </a:ext>
            </a:extLst>
          </p:cNvPr>
          <p:cNvSpPr txBox="1"/>
          <p:nvPr/>
        </p:nvSpPr>
        <p:spPr>
          <a:xfrm>
            <a:off x="3045631" y="6159931"/>
            <a:ext cx="71882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>
                <a:effectLst/>
                <a:latin typeface="Helvetica Neue"/>
              </a:rPr>
              <a:t> У супротности са постулатом о константности брзине светлости.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9A43E4-B9BC-9D28-AE8E-89A39FE5BA93}"/>
                  </a:ext>
                </a:extLst>
              </p:cNvPr>
              <p:cNvSpPr txBox="1"/>
              <p:nvPr/>
            </p:nvSpPr>
            <p:spPr>
              <a:xfrm>
                <a:off x="5699255" y="5745864"/>
                <a:ext cx="1207365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i="1">
                    <a:solidFill>
                      <a:srgbClr val="FF0000"/>
                    </a:solidFill>
                  </a:rPr>
                  <a:t> </a:t>
                </a:r>
                <a:r>
                  <a:rPr lang="en-US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9A43E4-B9BC-9D28-AE8E-89A39FE5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55" y="5745864"/>
                <a:ext cx="1207365" cy="369332"/>
              </a:xfrm>
              <a:prstGeom prst="rect">
                <a:avLst/>
              </a:prstGeom>
              <a:blipFill>
                <a:blip r:embed="rId5"/>
                <a:stretch>
                  <a:fillRect t="-793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4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D717-4977-0F97-6C8F-0FC9C946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55413"/>
            <a:ext cx="10058400" cy="1450757"/>
          </a:xfrm>
        </p:spPr>
        <p:txBody>
          <a:bodyPr/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Лоренцове трансформације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778ED3B-66FF-3DDF-E6E7-CDD6305AB38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1989" y="1874311"/>
                <a:ext cx="5342582" cy="73628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Инерцијални референтни систем S’ се креће дуж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-осе константном брзином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ru-RU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у односу на референтни систем S.</a:t>
                </a:r>
                <a:endParaRPr lang="en-US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778ED3B-66FF-3DDF-E6E7-CDD6305AB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1989" y="1874311"/>
                <a:ext cx="5342582" cy="736282"/>
              </a:xfrm>
              <a:blipFill>
                <a:blip r:embed="rId2"/>
                <a:stretch>
                  <a:fillRect l="-685" t="-247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B9C499-30A4-570E-1A9C-F52E209C1A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600" y="2412393"/>
                <a:ext cx="4937760" cy="3378200"/>
              </a:xfrm>
            </p:spPr>
            <p:txBody>
              <a:bodyPr/>
              <a:lstStyle/>
              <a:p>
                <a:pPr marL="90488" indent="984250"/>
                <a:endParaRPr lang="sr-Latn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sr-Cyrl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endParaRPr lang="sr-Cyrl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sr-Cyrl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sr-Latn-R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sr-Latn-R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B9C499-30A4-570E-1A9C-F52E209C1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600" y="2412393"/>
                <a:ext cx="4937760" cy="3378200"/>
              </a:xfrm>
              <a:blipFill>
                <a:blip r:embed="rId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143EF34-3EC1-B550-F949-4DA606AEF756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217920" y="1846052"/>
                <a:ext cx="5342582" cy="73628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Инверзни случај – на основу принципа релативности – систем S се у односу на систем S’ креће истом брзином али у супротном смеру (-</a:t>
                </a:r>
                <a:r>
                  <a:rPr lang="en-US" 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).</a:t>
                </a:r>
                <a:endParaRPr lang="en-US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143EF34-3EC1-B550-F949-4DA606AEF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217920" y="1846052"/>
                <a:ext cx="5342582" cy="736282"/>
              </a:xfrm>
              <a:blipFill>
                <a:blip r:embed="rId4"/>
                <a:stretch>
                  <a:fillRect l="-571" t="-247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0CC2B1D-2142-5233-D1F4-45D5850C495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216959" y="2582334"/>
                <a:ext cx="3512005" cy="3378200"/>
              </a:xfrm>
            </p:spPr>
            <p:txBody>
              <a:bodyPr/>
              <a:lstStyle/>
              <a:p>
                <a:pPr marL="90488" indent="984250"/>
                <a:endParaRPr lang="sr-Latn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sr-Cyrl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endParaRPr lang="sr-Cyrl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sr-Cyrl-RS" sz="20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0488" indent="9842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sr-Latn-R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sr-Latn-R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0CC2B1D-2142-5233-D1F4-45D5850C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216959" y="2582334"/>
                <a:ext cx="3512005" cy="3378200"/>
              </a:xfrm>
              <a:blipFill>
                <a:blip r:embed="rId5"/>
                <a:stretch>
                  <a:fillRect l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32FE183-DEBD-D16D-703F-DC0805159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965" y="2814240"/>
            <a:ext cx="3073645" cy="2574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923C26-609E-75DF-AD89-B99F445015CC}"/>
                  </a:ext>
                </a:extLst>
              </p:cNvPr>
              <p:cNvSpPr txBox="1"/>
              <p:nvPr/>
            </p:nvSpPr>
            <p:spPr>
              <a:xfrm>
                <a:off x="1188720" y="6036287"/>
                <a:ext cx="9649439" cy="58477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ru-RU" sz="1600">
                    <a:latin typeface="Arial" panose="020B0604020202020204" pitchFamily="34" charset="0"/>
                    <a:cs typeface="Arial" panose="020B0604020202020204" pitchFamily="34" charset="0"/>
                  </a:rPr>
                  <a:t>Лоренцове трансформације су веза између координата истог догађаја посматраног из два система која се крећу брзином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sz="1600">
                    <a:latin typeface="Arial" panose="020B0604020202020204" pitchFamily="34" charset="0"/>
                    <a:cs typeface="Arial" panose="020B0604020202020204" pitchFamily="34" charset="0"/>
                  </a:rPr>
                  <a:t>  један у односу на други.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923C26-609E-75DF-AD89-B99F44501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6036287"/>
                <a:ext cx="9649439" cy="584775"/>
              </a:xfrm>
              <a:prstGeom prst="rect">
                <a:avLst/>
              </a:prstGeom>
              <a:blipFill>
                <a:blip r:embed="rId7"/>
                <a:stretch>
                  <a:fillRect l="-252" t="-2020" r="-189" b="-101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05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A1AC-07FC-B531-B8C3-5F444B42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800">
                <a:latin typeface="+mn-lt"/>
              </a:rPr>
              <a:t>Закон сабирања брзина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7CBC-7A39-AE27-7761-0D7BE108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139015"/>
            <a:ext cx="4937760" cy="736282"/>
          </a:xfrm>
        </p:spPr>
        <p:txBody>
          <a:bodyPr/>
          <a:lstStyle/>
          <a:p>
            <a:pPr algn="ctr"/>
            <a:r>
              <a:rPr lang="sr-Cyrl-RS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Класична механика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B58E0E-1BE3-8024-EABF-895EAAAC8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3187114"/>
                <a:ext cx="4937760" cy="1936400"/>
              </a:xfr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rmAutofit lnSpcReduction="10000"/>
              </a:bodyPr>
              <a:lstStyle/>
              <a:p>
                <a:pPr marL="355600" indent="-266700">
                  <a:spcAft>
                    <a:spcPts val="12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ако се крећу у супротним смеровима</a:t>
                </a:r>
                <a:endParaRPr lang="sr-Latn-R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ts val="120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-266700">
                  <a:spcAft>
                    <a:spcPts val="12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ако се крећу у истом смеру</a:t>
                </a:r>
                <a:r>
                  <a:rPr lang="ru-RU"/>
                  <a:t>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Cyrl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RS"/>
                  <a:t> </a:t>
                </a: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  <a:r>
                  <a:rPr lang="sr-Cyrl-R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Cyrl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sr-Cyrl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Cyrl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B58E0E-1BE3-8024-EABF-895EAAAC8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3187114"/>
                <a:ext cx="4937760" cy="1936400"/>
              </a:xfrm>
              <a:blipFill>
                <a:blip r:embed="rId2"/>
                <a:stretch>
                  <a:fillRect l="-1111" t="-4732" b="-18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36C5-2199-F783-E1A7-BD9E95DF0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4250" y="2139015"/>
            <a:ext cx="4937760" cy="736282"/>
          </a:xfrm>
        </p:spPr>
        <p:txBody>
          <a:bodyPr/>
          <a:lstStyle/>
          <a:p>
            <a:pPr algn="ctr"/>
            <a:r>
              <a:rPr lang="sr-Cyrl-RS">
                <a:solidFill>
                  <a:schemeClr val="accent1">
                    <a:lumMod val="40000"/>
                    <a:lumOff val="60000"/>
                  </a:schemeClr>
                </a:solidFill>
              </a:rPr>
              <a:t>Релативистичка механика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711518" y="2955196"/>
                <a:ext cx="4799268" cy="2380285"/>
              </a:xfr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rmAutofit lnSpcReduction="10000"/>
              </a:bodyPr>
              <a:lstStyle/>
              <a:p>
                <a:pPr marL="355600" indent="-266700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ако се крећу у супротним смеровима</a:t>
                </a:r>
                <a:endParaRPr lang="sr-Cyrl-RS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sr-Cyrl-R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-266700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ако се крећу у истом смеру</a:t>
                </a:r>
                <a:r>
                  <a:rPr lang="ru-RU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sr-Latn-R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711518" y="2955196"/>
                <a:ext cx="4799268" cy="2380285"/>
              </a:xfrm>
              <a:blipFill>
                <a:blip r:embed="rId3"/>
                <a:stretch>
                  <a:fillRect l="-1271" t="-1282" r="-13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0065D-513D-662C-902F-511211C1C821}"/>
                  </a:ext>
                </a:extLst>
              </p:cNvPr>
              <p:cNvSpPr txBox="1"/>
              <p:nvPr/>
            </p:nvSpPr>
            <p:spPr>
              <a:xfrm>
                <a:off x="1097280" y="1798494"/>
                <a:ext cx="1056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Два тела се крећу дуж истог пута брзинама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. Брзина једног тела у односу на друго:</a:t>
                </a:r>
                <a:endParaRPr lang="sr-Latn-R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0065D-513D-662C-902F-511211C1C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98494"/>
                <a:ext cx="10567978" cy="369332"/>
              </a:xfrm>
              <a:prstGeom prst="rect">
                <a:avLst/>
              </a:prstGeom>
              <a:blipFill>
                <a:blip r:embed="rId4"/>
                <a:stretch>
                  <a:fillRect l="-46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3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A1AC-07FC-B531-B8C3-5F444B42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97" y="201500"/>
            <a:ext cx="8693606" cy="1045286"/>
          </a:xfrm>
        </p:spPr>
        <p:txBody>
          <a:bodyPr/>
          <a:lstStyle/>
          <a:p>
            <a:pPr algn="ctr"/>
            <a:r>
              <a:rPr lang="sr-Cyrl-RS" sz="4800">
                <a:latin typeface="+mn-lt"/>
              </a:rPr>
              <a:t>Закон сабирања брзина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7CBC-7A39-AE27-7761-0D7BE108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7455" y="2574477"/>
            <a:ext cx="4937760" cy="736282"/>
          </a:xfrm>
        </p:spPr>
        <p:txBody>
          <a:bodyPr/>
          <a:lstStyle/>
          <a:p>
            <a:pPr algn="ctr"/>
            <a:r>
              <a:rPr lang="sr-Cyrl-RS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Класична механика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B58E0E-1BE3-8024-EABF-895EAAAC8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210174" y="3301268"/>
                <a:ext cx="9737915" cy="2566260"/>
              </a:xfr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355600" indent="-266700" algn="just">
                  <a:spcAft>
                    <a:spcPts val="12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sr-Latn-RS" sz="16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1600">
                    <a:latin typeface="Arial" panose="020B0604020202020204" pitchFamily="34" charset="0"/>
                    <a:cs typeface="Arial" panose="020B0604020202020204" pitchFamily="34" charset="0"/>
                  </a:rPr>
                  <a:t>ко би посматрач мерио брзину воза и аутомобила добио би да те брзине износе</a:t>
                </a:r>
                <a:r>
                  <a:rPr lang="sr-Latn-RS" sz="1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</m:t>
                    </m:r>
                    <m:f>
                      <m:fPr>
                        <m:ctrlP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ru-RU" sz="1600">
                    <a:latin typeface="Arial" panose="020B0604020202020204" pitchFamily="34" charset="0"/>
                    <a:cs typeface="Arial" panose="020B0604020202020204" pitchFamily="34" charset="0"/>
                  </a:rPr>
                  <a:t>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f>
                      <m:fPr>
                        <m:ctrlP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ru-RU" sz="16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r-Cyrl-R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-266700" algn="just">
                  <a:spcAft>
                    <a:spcPts val="12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Тела се крећу у супротним смеровима и релативна брзина се рачуна  по формули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55600" indent="-266700" algn="just">
                  <a:spcAft>
                    <a:spcPts val="6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sr-Latn-RS" sz="16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1600">
                    <a:latin typeface="Arial" panose="020B0604020202020204" pitchFamily="34" charset="0"/>
                    <a:cs typeface="Arial" panose="020B0604020202020204" pitchFamily="34" charset="0"/>
                  </a:rPr>
                  <a:t>ко би машиновођа или возач аутомобила мерили своју брзину у односу на посматрача добили би резултат:</a:t>
                </a:r>
                <a:endParaRPr lang="sr-Cyrl-R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8900" indent="2058988" algn="just">
                  <a:spcAft>
                    <a:spcPts val="1200"/>
                  </a:spcAft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sr-Latn-R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6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=110</m:t>
                    </m:r>
                    <m:f>
                      <m:fPr>
                        <m:ctrlPr>
                          <a:rPr lang="sr-Latn-RS" sz="16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16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sz="16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sr-Cyrl-R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sr-Cyrl-R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ts val="1200"/>
                  </a:spcAft>
                  <a:buClr>
                    <a:schemeClr val="tx1"/>
                  </a:buClr>
                  <a:buNone/>
                </a:pPr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B58E0E-1BE3-8024-EABF-895EAAAC8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10174" y="3301268"/>
                <a:ext cx="9737915" cy="2566260"/>
              </a:xfrm>
              <a:blipFill>
                <a:blip r:embed="rId2"/>
                <a:stretch>
                  <a:fillRect l="-188" r="-112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819E75-007B-8C6A-DB0F-64C9426BC2B0}"/>
                  </a:ext>
                </a:extLst>
              </p:cNvPr>
              <p:cNvSpPr txBox="1"/>
              <p:nvPr/>
            </p:nvSpPr>
            <p:spPr>
              <a:xfrm>
                <a:off x="1083668" y="1432125"/>
                <a:ext cx="10195116" cy="1045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Пример 1.</a:t>
                </a:r>
              </a:p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Нека се посматрачу истовремено приближавају воз и аутомобил из супротних смерова, и то брзинама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sr-Latn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r-Latn-R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односу на посматрача.</a:t>
                </a:r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819E75-007B-8C6A-DB0F-64C9426B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68" y="1432125"/>
                <a:ext cx="10195116" cy="1045286"/>
              </a:xfrm>
              <a:prstGeom prst="rect">
                <a:avLst/>
              </a:prstGeom>
              <a:blipFill>
                <a:blip r:embed="rId3"/>
                <a:stretch>
                  <a:fillRect l="-538" t="-3509" r="-478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B569DFB0-DEE0-888C-6B48-FC8BFB9C4628}"/>
              </a:ext>
            </a:extLst>
          </p:cNvPr>
          <p:cNvSpPr/>
          <p:nvPr/>
        </p:nvSpPr>
        <p:spPr>
          <a:xfrm>
            <a:off x="5182487" y="5557421"/>
            <a:ext cx="823848" cy="20418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13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36C5-2199-F783-E1A7-BD9E95DF0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175" y="2614207"/>
            <a:ext cx="4937760" cy="736282"/>
          </a:xfrm>
        </p:spPr>
        <p:txBody>
          <a:bodyPr/>
          <a:lstStyle/>
          <a:p>
            <a:pPr algn="ctr"/>
            <a:r>
              <a:rPr lang="sr-Cyrl-RS">
                <a:solidFill>
                  <a:schemeClr val="accent1">
                    <a:lumMod val="40000"/>
                    <a:lumOff val="60000"/>
                  </a:schemeClr>
                </a:solidFill>
              </a:rPr>
              <a:t>Релативистичка механика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97280" y="3264577"/>
                <a:ext cx="10261107" cy="2627603"/>
              </a:xfr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355600" indent="-266700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Воз и аутомобил се крећу у супротним смеровима </a:t>
                </a:r>
              </a:p>
              <a:p>
                <a:pPr marL="88900" indent="0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sr-Cyrl-RS" sz="18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None/>
                </a:pPr>
                <a:endParaRPr lang="sr-Latn-R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97280" y="3264577"/>
                <a:ext cx="10261107" cy="2627603"/>
              </a:xfrm>
              <a:blipFill>
                <a:blip r:embed="rId2"/>
                <a:stretch>
                  <a:fillRect l="-238" t="-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819E75-007B-8C6A-DB0F-64C9426BC2B0}"/>
                  </a:ext>
                </a:extLst>
              </p:cNvPr>
              <p:cNvSpPr txBox="1"/>
              <p:nvPr/>
            </p:nvSpPr>
            <p:spPr>
              <a:xfrm>
                <a:off x="1097280" y="1430298"/>
                <a:ext cx="10195116" cy="1045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Пример 1.</a:t>
                </a:r>
              </a:p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Нека се посматрачу истовремено приближавају воз и аутомобил из супротних смерова, и то брзинама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sr-Latn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r-Latn-R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односу на посматрача.</a:t>
                </a:r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819E75-007B-8C6A-DB0F-64C9426B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430298"/>
                <a:ext cx="10195116" cy="1045286"/>
              </a:xfrm>
              <a:prstGeom prst="rect">
                <a:avLst/>
              </a:prstGeom>
              <a:blipFill>
                <a:blip r:embed="rId3"/>
                <a:stretch>
                  <a:fillRect l="-478" t="-3509" r="-478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3AA524-ABF9-ECFF-1E5A-57DDEF5E07FF}"/>
                  </a:ext>
                </a:extLst>
              </p:cNvPr>
              <p:cNvSpPr txBox="1"/>
              <p:nvPr/>
            </p:nvSpPr>
            <p:spPr>
              <a:xfrm>
                <a:off x="1049932" y="4801369"/>
                <a:ext cx="2682979" cy="1090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sr-Latn-R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f>
                            <m:fPr>
                              <m:ctrlP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50</m:t>
                              </m:r>
                              <m:f>
                                <m:fPr>
                                  <m:ctrlP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sr-Latn-R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f>
                                <m:fPr>
                                  <m:ctrlP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300 000 </m:t>
                                      </m:r>
                                      <m:f>
                                        <m:fPr>
                                          <m:ctrlPr>
                                            <a:rPr lang="sr-Latn-RS" sz="12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r-Latn-RS" sz="12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𝑘𝑚</m:t>
                                          </m:r>
                                        </m:num>
                                        <m:den>
                                          <m:r>
                                            <a:rPr lang="sr-Latn-RS" sz="12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3AA524-ABF9-ECFF-1E5A-57DDEF5E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32" y="4801369"/>
                <a:ext cx="2682979" cy="1090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B2912E-D193-AC19-ADA3-FF5700B94557}"/>
                  </a:ext>
                </a:extLst>
              </p:cNvPr>
              <p:cNvSpPr txBox="1"/>
              <p:nvPr/>
            </p:nvSpPr>
            <p:spPr>
              <a:xfrm>
                <a:off x="3108866" y="4740720"/>
                <a:ext cx="3091280" cy="11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110</m:t>
                          </m:r>
                          <m:f>
                            <m:fPr>
                              <m:ctrlP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2,3213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sr-Latn-R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r-Latn-R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−4 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sr-Latn-RS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Latn-RS" sz="12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𝑘𝑚</m:t>
                                      </m:r>
                                    </m:e>
                                    <m:sup>
                                      <m:r>
                                        <a:rPr lang="sr-Latn-R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2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sr-Latn-R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sz="12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300 000 </m:t>
                                      </m:r>
                                      <m:f>
                                        <m:fPr>
                                          <m:ctrlPr>
                                            <a:rPr lang="sr-Latn-RS" sz="12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r-Latn-RS" sz="12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𝑘𝑚</m:t>
                                          </m:r>
                                        </m:num>
                                        <m:den>
                                          <m:r>
                                            <a:rPr lang="sr-Latn-RS" sz="12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B2912E-D193-AC19-ADA3-FF5700B94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66" y="4740720"/>
                <a:ext cx="3091280" cy="1110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FA250E-4B0A-7BF6-AFE7-FB815F0B52B7}"/>
                  </a:ext>
                </a:extLst>
              </p:cNvPr>
              <p:cNvSpPr txBox="1"/>
              <p:nvPr/>
            </p:nvSpPr>
            <p:spPr>
              <a:xfrm>
                <a:off x="5854790" y="4952808"/>
                <a:ext cx="2604301" cy="584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110</m:t>
                          </m:r>
                          <m:f>
                            <m:fPr>
                              <m:ctrlP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sr-Latn-R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sr-Latn-R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58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sr-Latn-RS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sr-Latn-RS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FA250E-4B0A-7BF6-AFE7-FB815F0B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90" y="4952808"/>
                <a:ext cx="2604301" cy="584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0751FA-2264-6D44-6D3B-24E46F43077D}"/>
                  </a:ext>
                </a:extLst>
              </p:cNvPr>
              <p:cNvSpPr txBox="1"/>
              <p:nvPr/>
            </p:nvSpPr>
            <p:spPr>
              <a:xfrm>
                <a:off x="8771137" y="5023533"/>
                <a:ext cx="2041865" cy="44294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=109,999999</m:t>
                      </m:r>
                      <m:f>
                        <m:fPr>
                          <m:ctrlPr>
                            <a:rPr lang="sr-Latn-R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sr-Latn-R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0751FA-2264-6D44-6D3B-24E46F43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137" y="5023533"/>
                <a:ext cx="2041865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A0B5E57F-0D07-B637-F4E5-D8528ED7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97" y="201500"/>
            <a:ext cx="8693606" cy="1045286"/>
          </a:xfrm>
        </p:spPr>
        <p:txBody>
          <a:bodyPr/>
          <a:lstStyle/>
          <a:p>
            <a:pPr algn="ctr"/>
            <a:r>
              <a:rPr lang="sr-Cyrl-RS" sz="4800">
                <a:latin typeface="+mn-lt"/>
              </a:rPr>
              <a:t>Закон сабирања брзина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A1AC-07FC-B531-B8C3-5F444B42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06" y="70878"/>
            <a:ext cx="7637163" cy="1093587"/>
          </a:xfrm>
        </p:spPr>
        <p:txBody>
          <a:bodyPr/>
          <a:lstStyle/>
          <a:p>
            <a:pPr algn="ctr"/>
            <a:r>
              <a:rPr lang="sr-Cyrl-RS" sz="4800">
                <a:latin typeface="+mn-lt"/>
              </a:rPr>
              <a:t>Закон сабирања брзина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36C5-2199-F783-E1A7-BD9E95DF0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4607" y="2766606"/>
            <a:ext cx="4937760" cy="736282"/>
          </a:xfrm>
        </p:spPr>
        <p:txBody>
          <a:bodyPr/>
          <a:lstStyle/>
          <a:p>
            <a:pPr algn="ctr"/>
            <a:r>
              <a:rPr lang="sr-Cyrl-RS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класична механика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2583402" y="3489112"/>
                <a:ext cx="7208667" cy="2183719"/>
              </a:xfr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88900" indent="0" algn="just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r-Cyrl-RS" sz="18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None/>
                </a:pPr>
                <a:endParaRPr lang="sr-Latn-R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2583402" y="3489112"/>
                <a:ext cx="7208667" cy="2183719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F819E75-007B-8C6A-DB0F-64C9426BC2B0}"/>
              </a:ext>
            </a:extLst>
          </p:cNvPr>
          <p:cNvSpPr txBox="1"/>
          <p:nvPr/>
        </p:nvSpPr>
        <p:spPr>
          <a:xfrm>
            <a:off x="1097280" y="1426164"/>
            <a:ext cx="101951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Пример 2.</a:t>
            </a:r>
          </a:p>
          <a:p>
            <a:pPr algn="just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Ако би посматрач сада уместо воза посматрао свемирски брод А који се креће брзином 200000 𝑘𝑚/𝑠 , а уместо аутомобила други свемирски брод B који би путовао брзином 180000 𝑘𝑚/𝑠  у односу на посматрача. Пилоти у бродовима такође лако одређују своје брзине у односу на посматрача, али шта ће се десити када пилот једног брода, проба да одреди своју брзину у односу на други брод?</a:t>
            </a:r>
            <a:endParaRPr lang="sr-Latn-R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61A208-ADA1-CA5F-A1DE-4311B6B828D6}"/>
                  </a:ext>
                </a:extLst>
              </p:cNvPr>
              <p:cNvSpPr txBox="1"/>
              <p:nvPr/>
            </p:nvSpPr>
            <p:spPr>
              <a:xfrm>
                <a:off x="4276632" y="3953329"/>
                <a:ext cx="3638735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=200 000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+180 000 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61A208-ADA1-CA5F-A1DE-4311B6B8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32" y="3953329"/>
                <a:ext cx="3638735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7B84A-68D1-EF20-3F3A-3F6844EFBC9C}"/>
                  </a:ext>
                </a:extLst>
              </p:cNvPr>
              <p:cNvSpPr txBox="1"/>
              <p:nvPr/>
            </p:nvSpPr>
            <p:spPr>
              <a:xfrm>
                <a:off x="5081985" y="4802913"/>
                <a:ext cx="2225705" cy="61831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=380 000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7B84A-68D1-EF20-3F3A-3F6844EF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85" y="4802913"/>
                <a:ext cx="2225705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37D37CE-067B-523A-B597-28159411C6EC}"/>
              </a:ext>
            </a:extLst>
          </p:cNvPr>
          <p:cNvSpPr txBox="1"/>
          <p:nvPr/>
        </p:nvSpPr>
        <p:spPr>
          <a:xfrm>
            <a:off x="1097280" y="5969257"/>
            <a:ext cx="1085739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Брзина светлости je не само апсолутна (иста за све посматраче) већ је и највећа брзина у природи. Добијени резултат је у супротности са овом тврдњом.</a:t>
            </a:r>
          </a:p>
        </p:txBody>
      </p:sp>
    </p:spTree>
    <p:extLst>
      <p:ext uri="{BB962C8B-B14F-4D97-AF65-F5344CB8AC3E}">
        <p14:creationId xmlns:p14="http://schemas.microsoft.com/office/powerpoint/2010/main" val="199181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A1AC-07FC-B531-B8C3-5F444B42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06" y="70878"/>
            <a:ext cx="7637163" cy="1093587"/>
          </a:xfrm>
        </p:spPr>
        <p:txBody>
          <a:bodyPr/>
          <a:lstStyle/>
          <a:p>
            <a:pPr algn="ctr"/>
            <a:r>
              <a:rPr lang="sr-Cyrl-RS" sz="4800">
                <a:latin typeface="+mn-lt"/>
              </a:rPr>
              <a:t>Закон сабирања брзина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36C5-2199-F783-E1A7-BD9E95DF0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28808" y="2857952"/>
            <a:ext cx="4937760" cy="736282"/>
          </a:xfrm>
        </p:spPr>
        <p:txBody>
          <a:bodyPr/>
          <a:lstStyle/>
          <a:p>
            <a:pPr algn="ctr"/>
            <a:r>
              <a:rPr lang="sr-Cyrl-RS">
                <a:solidFill>
                  <a:schemeClr val="accent1">
                    <a:lumMod val="40000"/>
                    <a:lumOff val="60000"/>
                  </a:schemeClr>
                </a:solidFill>
              </a:rPr>
              <a:t>Релативистичка механика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97280" y="3489112"/>
                <a:ext cx="10261107" cy="2627603"/>
              </a:xfr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88900" indent="0">
                  <a:lnSpc>
                    <a:spcPct val="110000"/>
                  </a:lnSpc>
                  <a:spcAft>
                    <a:spcPts val="60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sr-Cyrl-RS" sz="1800" b="0" i="1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None/>
                </a:pPr>
                <a:endParaRPr lang="sr-Latn-R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F54D0BC-0C78-FFE2-3F49-42D2566B3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97280" y="3489112"/>
                <a:ext cx="10261107" cy="2627603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F819E75-007B-8C6A-DB0F-64C9426BC2B0}"/>
              </a:ext>
            </a:extLst>
          </p:cNvPr>
          <p:cNvSpPr txBox="1"/>
          <p:nvPr/>
        </p:nvSpPr>
        <p:spPr>
          <a:xfrm>
            <a:off x="1097280" y="1426164"/>
            <a:ext cx="101951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Пример 2.</a:t>
            </a:r>
          </a:p>
          <a:p>
            <a:pPr algn="just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Ако би посматрач сада уместо воза посматрао свемирски брод А који се креће брзином 200000 𝑘𝑚/𝑠 , а уместо аутомобила други свемирски брод B који би путовао брзином 180000 𝑘𝑚/𝑠  у односу на посматрача. Пилоти у бродовима такође лако одређују своје брзине у односу на посматрача, али шта ће се десити када пилот једног брода, проба да одреди своју брзину у односу на други брод?</a:t>
            </a:r>
            <a:endParaRPr lang="sr-Latn-R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B77EB9-7E7C-8D1D-8BF8-52D5D2AE583D}"/>
                  </a:ext>
                </a:extLst>
              </p:cNvPr>
              <p:cNvSpPr txBox="1"/>
              <p:nvPr/>
            </p:nvSpPr>
            <p:spPr>
              <a:xfrm>
                <a:off x="1381220" y="4435637"/>
                <a:ext cx="4007526" cy="1420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600" i="1">
                              <a:latin typeface="Cambria Math" panose="02040503050406030204" pitchFamily="18" charset="0"/>
                            </a:rPr>
                            <m:t>200 000 </m:t>
                          </m:r>
                          <m:f>
                            <m:fPr>
                              <m:ctrlPr>
                                <a:rPr lang="sr-Latn-R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600" i="1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sr-Latn-R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sr-Latn-RS" sz="1600" i="1">
                              <a:latin typeface="Cambria Math" panose="02040503050406030204" pitchFamily="18" charset="0"/>
                            </a:rPr>
                            <m:t>180 000 </m:t>
                          </m:r>
                          <m:f>
                            <m:fPr>
                              <m:ctrlPr>
                                <a:rPr lang="sr-Latn-R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600" i="1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sr-Latn-R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Cyrl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20</m:t>
                              </m:r>
                              <m:r>
                                <a:rPr lang="sr-Latn-RS" sz="1600" i="1">
                                  <a:latin typeface="Cambria Math" panose="02040503050406030204" pitchFamily="18" charset="0"/>
                                </a:rPr>
                                <m:t>0 000 </m:t>
                              </m:r>
                              <m:f>
                                <m:fPr>
                                  <m:ctrlPr>
                                    <a:rPr lang="sr-Latn-R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600" i="1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sr-Latn-R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sr-Latn-RS" sz="1600" i="1">
                                  <a:latin typeface="Cambria Math" panose="02040503050406030204" pitchFamily="18" charset="0"/>
                                </a:rPr>
                                <m:t>180 000 </m:t>
                              </m:r>
                              <m:f>
                                <m:fPr>
                                  <m:ctrlPr>
                                    <a:rPr lang="sr-Latn-R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600" i="1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sr-Latn-R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300 000 </m:t>
                                      </m:r>
                                      <m:f>
                                        <m:fPr>
                                          <m:ctrlPr>
                                            <a:rPr lang="sr-Latn-R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r-Latn-R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𝑘𝑚</m:t>
                                          </m:r>
                                        </m:num>
                                        <m:den>
                                          <m:r>
                                            <a:rPr lang="sr-Latn-RS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B77EB9-7E7C-8D1D-8BF8-52D5D2AE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20" y="4435637"/>
                <a:ext cx="4007526" cy="1420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C1764-D1AC-2AA0-349B-6FDDA9B3C0A9}"/>
                  </a:ext>
                </a:extLst>
              </p:cNvPr>
              <p:cNvSpPr txBox="1"/>
              <p:nvPr/>
            </p:nvSpPr>
            <p:spPr>
              <a:xfrm>
                <a:off x="6383044" y="4713781"/>
                <a:ext cx="2752078" cy="6183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=271 428,5714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C1764-D1AC-2AA0-349B-6FDDA9B3C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44" y="4713781"/>
                <a:ext cx="2752078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45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67D26-DD9D-0595-EA56-F26E7B912F01}"/>
              </a:ext>
            </a:extLst>
          </p:cNvPr>
          <p:cNvSpPr txBox="1"/>
          <p:nvPr/>
        </p:nvSpPr>
        <p:spPr>
          <a:xfrm>
            <a:off x="605897" y="1351815"/>
            <a:ext cx="1118364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indent="-324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Када</a:t>
            </a:r>
            <a:r>
              <a:rPr lang="ru-RU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су брзине којима се тела крећу блиске брзини светлости, тј. релативистичке – тада се морају користити Ајнштајнови релативистички закони јер класични закони дају погрешне резултате.</a:t>
            </a:r>
          </a:p>
          <a:p>
            <a:pPr marL="324000" indent="-324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ада су брзине много мање од брзине светлости – тада се могу користити и класични и релативистички закони зато што дају приближно исте резултате.</a:t>
            </a:r>
          </a:p>
          <a:p>
            <a:pPr marL="324000" indent="-324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брзинама са којима се свакодневно сусрећемо или се њима и сами крећемо резултати добијени помоћу ова два закона се практично не разликују.</a:t>
            </a:r>
          </a:p>
          <a:p>
            <a:pPr marL="324000" indent="-324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Последице добијене из Специјалне теорије релативности долазе до изражаја тек при брзинама блиским брзини светлости.</a:t>
            </a:r>
          </a:p>
          <a:p>
            <a:pPr marL="324000" indent="-324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елативистички закони су увек тачни – и при малим и при великим брзинама, док су класични закони приближно тачни – али само при малим брзинама. </a:t>
            </a:r>
          </a:p>
          <a:p>
            <a:pPr marL="324000" indent="-324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Класична теорија је гранични случај релативистичке теорије.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C6196F-69EC-40BA-166C-ECAF707266B6}"/>
              </a:ext>
            </a:extLst>
          </p:cNvPr>
          <p:cNvSpPr txBox="1">
            <a:spLocks/>
          </p:cNvSpPr>
          <p:nvPr/>
        </p:nvSpPr>
        <p:spPr>
          <a:xfrm>
            <a:off x="1700369" y="449368"/>
            <a:ext cx="8791261" cy="713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400">
                <a:latin typeface="Arial" panose="020B0604020202020204" pitchFamily="34" charset="0"/>
                <a:cs typeface="Arial" panose="020B0604020202020204" pitchFamily="34" charset="0"/>
              </a:rPr>
              <a:t>Закон сабирања брзина: резиме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5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2C3D-9AF7-F1B1-E857-0A418A3A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59" y="379099"/>
            <a:ext cx="8954018" cy="1256527"/>
          </a:xfrm>
        </p:spPr>
        <p:txBody>
          <a:bodyPr>
            <a:norm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Контракција дужине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08438-F784-1B72-519B-7F3120471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7578" y="2782749"/>
                <a:ext cx="6680136" cy="369333"/>
              </a:xfrm>
            </p:spPr>
            <p:txBody>
              <a:bodyPr>
                <a:normAutofit/>
              </a:bodyPr>
              <a:lstStyle/>
              <a:p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У систему S’ мирује штап паралелан са </a:t>
                </a:r>
                <a14:m>
                  <m:oMath xmlns:m="http://schemas.openxmlformats.org/officeDocument/2006/math">
                    <m:r>
                      <a:rPr lang="ru-RU" sz="1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1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- осом.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08438-F784-1B72-519B-7F3120471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578" y="2782749"/>
                <a:ext cx="6680136" cy="369333"/>
              </a:xfrm>
              <a:blipFill>
                <a:blip r:embed="rId2"/>
                <a:stretch>
                  <a:fillRect l="-821" t="-14754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4A6DEB0F-FE8F-D623-6E3B-3DE2F78B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390" y="2704767"/>
            <a:ext cx="3460630" cy="26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DFD479-FF48-026D-2841-BF300ABB08E0}"/>
                  </a:ext>
                </a:extLst>
              </p:cNvPr>
              <p:cNvSpPr txBox="1"/>
              <p:nvPr/>
            </p:nvSpPr>
            <p:spPr>
              <a:xfrm>
                <a:off x="1043980" y="3320133"/>
                <a:ext cx="647170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Дужина штапа у односу на посматрача који се налази у систему S’ једнака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je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разлици координата његових крајева: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DFD479-FF48-026D-2841-BF300ABB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80" y="3320133"/>
                <a:ext cx="6471707" cy="1200329"/>
              </a:xfrm>
              <a:prstGeom prst="rect">
                <a:avLst/>
              </a:prstGeom>
              <a:blipFill>
                <a:blip r:embed="rId4"/>
                <a:stretch>
                  <a:fillRect l="-753" t="-3046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5C14C5-F8A3-EF77-715D-A1CC0861C062}"/>
                  </a:ext>
                </a:extLst>
              </p:cNvPr>
              <p:cNvSpPr txBox="1"/>
              <p:nvPr/>
            </p:nvSpPr>
            <p:spPr>
              <a:xfrm>
                <a:off x="2661040" y="4870536"/>
                <a:ext cx="3613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- </a:t>
                </a: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сопствена дужина штапа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5C14C5-F8A3-EF77-715D-A1CC0861C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40" y="4870536"/>
                <a:ext cx="3613212" cy="369332"/>
              </a:xfrm>
              <a:prstGeom prst="rect">
                <a:avLst/>
              </a:prstGeom>
              <a:blipFill>
                <a:blip r:embed="rId5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3161386-A066-B6BA-BE42-7AC10E0A7DBB}"/>
              </a:ext>
            </a:extLst>
          </p:cNvPr>
          <p:cNvSpPr txBox="1"/>
          <p:nvPr/>
        </p:nvSpPr>
        <p:spPr>
          <a:xfrm>
            <a:off x="958902" y="5589942"/>
            <a:ext cx="94901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Сопствена дужина тела је дужина мерена у референтном систему у коме тело мирује.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934997-4BA2-E571-8F95-79AAAC628CC8}"/>
              </a:ext>
            </a:extLst>
          </p:cNvPr>
          <p:cNvSpPr txBox="1"/>
          <p:nvPr/>
        </p:nvSpPr>
        <p:spPr>
          <a:xfrm>
            <a:off x="1127578" y="1814248"/>
            <a:ext cx="10020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Посматрају се два инерцијална референтна система S и S’. Инерцијални референтни систем S’ креће се дуж 𝑥-осе константном брзином 𝑣 у односу на референтни систем S.</a:t>
            </a:r>
          </a:p>
        </p:txBody>
      </p:sp>
    </p:spTree>
    <p:extLst>
      <p:ext uri="{BB962C8B-B14F-4D97-AF65-F5344CB8AC3E}">
        <p14:creationId xmlns:p14="http://schemas.microsoft.com/office/powerpoint/2010/main" val="94902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2C3D-9AF7-F1B1-E857-0A418A3A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47" y="409405"/>
            <a:ext cx="6499788" cy="1080412"/>
          </a:xfrm>
        </p:spPr>
        <p:txBody>
          <a:bodyPr>
            <a:norm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Контракција дужине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6DEB0F-FE8F-D623-6E3B-3DE2F78B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163" y="2230410"/>
            <a:ext cx="3460630" cy="26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DFD479-FF48-026D-2841-BF300ABB08E0}"/>
                  </a:ext>
                </a:extLst>
              </p:cNvPr>
              <p:cNvSpPr txBox="1"/>
              <p:nvPr/>
            </p:nvSpPr>
            <p:spPr>
              <a:xfrm>
                <a:off x="1051321" y="1915489"/>
                <a:ext cx="671664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Дужина штапа у односу на посматрача који се налази у систему S је једнака разлици координата његових крајева: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DFD479-FF48-026D-2841-BF300ABB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21" y="1915489"/>
                <a:ext cx="6716640" cy="923330"/>
              </a:xfrm>
              <a:prstGeom prst="rect">
                <a:avLst/>
              </a:prstGeom>
              <a:blipFill>
                <a:blip r:embed="rId3"/>
                <a:stretch>
                  <a:fillRect l="-726" t="-3289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BB4B260-E5FC-11DA-59DD-B6BF927F3723}"/>
              </a:ext>
            </a:extLst>
          </p:cNvPr>
          <p:cNvSpPr txBox="1"/>
          <p:nvPr/>
        </p:nvSpPr>
        <p:spPr>
          <a:xfrm>
            <a:off x="1051321" y="364897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На основу Лоренцових трансформација: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E688C-E482-941A-168D-23CBE09389C1}"/>
                  </a:ext>
                </a:extLst>
              </p:cNvPr>
              <p:cNvSpPr txBox="1"/>
              <p:nvPr/>
            </p:nvSpPr>
            <p:spPr>
              <a:xfrm>
                <a:off x="1006376" y="2942965"/>
                <a:ext cx="70557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Вредност обе координате се мери у истом тренутку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), зато што се штап креће па се вредности мењају.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E688C-E482-941A-168D-23CBE0938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76" y="2942965"/>
                <a:ext cx="7055732" cy="646331"/>
              </a:xfrm>
              <a:prstGeom prst="rect">
                <a:avLst/>
              </a:prstGeom>
              <a:blipFill>
                <a:blip r:embed="rId4"/>
                <a:stretch>
                  <a:fillRect l="-691" t="-5660" r="-6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35A89A-3DEB-20AD-67E1-B5696C196830}"/>
                  </a:ext>
                </a:extLst>
              </p:cNvPr>
              <p:cNvSpPr txBox="1"/>
              <p:nvPr/>
            </p:nvSpPr>
            <p:spPr>
              <a:xfrm>
                <a:off x="3003640" y="4081477"/>
                <a:ext cx="28120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sr-Latn-R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,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35A89A-3DEB-20AD-67E1-B5696C19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40" y="4081477"/>
                <a:ext cx="281200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F32F15-2E5D-35DF-6448-2099A0FAC309}"/>
                  </a:ext>
                </a:extLst>
              </p:cNvPr>
              <p:cNvSpPr txBox="1"/>
              <p:nvPr/>
            </p:nvSpPr>
            <p:spPr>
              <a:xfrm>
                <a:off x="1722240" y="5456452"/>
                <a:ext cx="353331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/>
                  <a:t>=</a:t>
                </a:r>
                <a:r>
                  <a:rPr lang="en-US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ru-RU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F32F15-2E5D-35DF-6448-2099A0FAC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40" y="5456452"/>
                <a:ext cx="353331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314585-A682-A0DB-8D32-95E526ED386E}"/>
                  </a:ext>
                </a:extLst>
              </p:cNvPr>
              <p:cNvSpPr txBox="1"/>
              <p:nvPr/>
            </p:nvSpPr>
            <p:spPr>
              <a:xfrm>
                <a:off x="5352097" y="5461639"/>
                <a:ext cx="14878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314585-A682-A0DB-8D32-95E526ED3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97" y="5461639"/>
                <a:ext cx="148780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E2F9EA-66CF-6986-9948-85159CFAF178}"/>
                  </a:ext>
                </a:extLst>
              </p:cNvPr>
              <p:cNvSpPr txBox="1"/>
              <p:nvPr/>
            </p:nvSpPr>
            <p:spPr>
              <a:xfrm>
                <a:off x="7342631" y="5447282"/>
                <a:ext cx="1773315" cy="717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E2F9EA-66CF-6986-9948-85159CFAF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31" y="5447282"/>
                <a:ext cx="1773315" cy="7170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755251-36D6-6CB5-BDF4-3C3D00B91343}"/>
                  </a:ext>
                </a:extLst>
              </p:cNvPr>
              <p:cNvSpPr txBox="1"/>
              <p:nvPr/>
            </p:nvSpPr>
            <p:spPr>
              <a:xfrm>
                <a:off x="1006376" y="4973804"/>
                <a:ext cx="81997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добија се сопствена дужина штапа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 у функцији координата из система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755251-36D6-6CB5-BDF4-3C3D00B91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76" y="4973804"/>
                <a:ext cx="8199768" cy="369332"/>
              </a:xfrm>
              <a:prstGeom prst="rect">
                <a:avLst/>
              </a:prstGeom>
              <a:blipFill>
                <a:blip r:embed="rId9"/>
                <a:stretch>
                  <a:fillRect l="-59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08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71EE-7471-D292-C872-7A7A5251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57" y="263527"/>
            <a:ext cx="10058400" cy="1450757"/>
          </a:xfrm>
        </p:spPr>
        <p:txBody>
          <a:bodyPr/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Увод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9739-D25B-B529-3888-25A9E3D6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5" y="1819921"/>
            <a:ext cx="10555549" cy="4136995"/>
          </a:xfrm>
        </p:spPr>
        <p:txBody>
          <a:bodyPr>
            <a:normAutofit fontScale="85000" lnSpcReduction="10000"/>
          </a:bodyPr>
          <a:lstStyle/>
          <a:p>
            <a:pPr marL="355600" indent="-3556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Вилијем Томсон – Лорд Келвин (1900.): На ведром небу физике  постоје само два облака – проблем топлотног зрачења (</a:t>
            </a: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ултравиолетна катастрофа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) и Мајкелсон-Морлијев оглед (</a:t>
            </a: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етра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55600" indent="-3556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Решење првог проблема довело је до стварања </a:t>
            </a:r>
            <a:r>
              <a:rPr lang="sr-Cyrl-RS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вантне теорије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, а решење другог проблема до стварања </a:t>
            </a: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Теорије релативности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Класична физика је сведена на специјални случај ових теорија.</a:t>
            </a:r>
          </a:p>
          <a:p>
            <a:pPr marL="355600" indent="-3556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Алберт Ајнштајн је аутор Специјалне (1905.) и Опште теорије релативности (1916.), док је основне идеје за Квантну теорију поставио Макс Планк (1900.).</a:t>
            </a:r>
          </a:p>
          <a:p>
            <a:pPr marL="355600" indent="-3556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Ајнштајн је доказао тачност основних Планкових идеја (1905.) и за тај рад је добио Нобелову награду за физику 1921. године.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2C3D-9AF7-F1B1-E857-0A418A3A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803" y="343044"/>
            <a:ext cx="6499788" cy="1080412"/>
          </a:xfrm>
        </p:spPr>
        <p:txBody>
          <a:bodyPr>
            <a:norm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Контракција дужине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DFD479-FF48-026D-2841-BF300ABB08E0}"/>
              </a:ext>
            </a:extLst>
          </p:cNvPr>
          <p:cNvSpPr txBox="1"/>
          <p:nvPr/>
        </p:nvSpPr>
        <p:spPr>
          <a:xfrm>
            <a:off x="1164455" y="1948431"/>
            <a:ext cx="7384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Дужина штапа у односу на посматрача који се налази у систему 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BDE62E-3315-825E-7C2C-0394D635E7D6}"/>
                  </a:ext>
                </a:extLst>
              </p:cNvPr>
              <p:cNvSpPr txBox="1"/>
              <p:nvPr/>
            </p:nvSpPr>
            <p:spPr>
              <a:xfrm>
                <a:off x="4190261" y="2737522"/>
                <a:ext cx="2257206" cy="9106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BDE62E-3315-825E-7C2C-0394D635E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61" y="2737522"/>
                <a:ext cx="2257206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0A80078-E83E-C826-67C5-1EBFDBECFE77}"/>
              </a:ext>
            </a:extLst>
          </p:cNvPr>
          <p:cNvSpPr txBox="1"/>
          <p:nvPr/>
        </p:nvSpPr>
        <p:spPr>
          <a:xfrm>
            <a:off x="1187389" y="5803162"/>
            <a:ext cx="9567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Штап има највећу дужину у референтном систему у коме мирује – сопствена дужина.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B9E418-4BF7-862B-A0E3-08196F917AA8}"/>
                  </a:ext>
                </a:extLst>
              </p:cNvPr>
              <p:cNvSpPr txBox="1"/>
              <p:nvPr/>
            </p:nvSpPr>
            <p:spPr>
              <a:xfrm>
                <a:off x="1164455" y="3992670"/>
                <a:ext cx="9567908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Дужина тела при кретању се мења за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пута и </a:t>
                </a:r>
                <a:r>
                  <a:rPr lang="sr-Cyrl-RS" i="1">
                    <a:latin typeface="Arial" panose="020B0604020202020204" pitchFamily="34" charset="0"/>
                    <a:cs typeface="Arial" panose="020B0604020202020204" pitchFamily="34" charset="0"/>
                  </a:rPr>
                  <a:t>мања</a:t>
                </a: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 је од сопствене дужине.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B9E418-4BF7-862B-A0E3-08196F917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55" y="3992670"/>
                <a:ext cx="9567908" cy="656013"/>
              </a:xfrm>
              <a:prstGeom prst="rect">
                <a:avLst/>
              </a:prstGeom>
              <a:blipFill>
                <a:blip r:embed="rId3"/>
                <a:stretch>
                  <a:fillRect l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B59ABF8-FA82-544E-B589-54DD06EC7285}"/>
              </a:ext>
            </a:extLst>
          </p:cNvPr>
          <p:cNvSpPr txBox="1"/>
          <p:nvPr/>
        </p:nvSpPr>
        <p:spPr>
          <a:xfrm>
            <a:off x="1164455" y="4739733"/>
            <a:ext cx="6328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Ова појава се назива скраћење или контракције дужине.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33B796D-0136-D0C4-2186-80305A2F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196" y="1948431"/>
            <a:ext cx="2907662" cy="22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A0E340-8380-7645-3F79-30466017C7C1}"/>
              </a:ext>
            </a:extLst>
          </p:cNvPr>
          <p:cNvSpPr txBox="1"/>
          <p:nvPr/>
        </p:nvSpPr>
        <p:spPr>
          <a:xfrm>
            <a:off x="1187389" y="5109065"/>
            <a:ext cx="10087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Ако тело има произвољан облик, скраћује се само димензија која је у правцу кретања, што значи да је и сам облик тела релативан.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7F3D716-4A46-C559-1CDE-057988129A4A}"/>
                  </a:ext>
                </a:extLst>
              </p14:cNvPr>
              <p14:cNvContentPartPr/>
              <p14:nvPr/>
            </p14:nvContentPartPr>
            <p14:xfrm>
              <a:off x="8886125" y="3011320"/>
              <a:ext cx="249120" cy="34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7F3D716-4A46-C559-1CDE-057988129A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485" y="3002680"/>
                <a:ext cx="26676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87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B74A-559F-67AD-BC51-B72139A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Дилатација времена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88896-4BA0-3430-A7DC-AF782E721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002" y="1737361"/>
                <a:ext cx="10051678" cy="883292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Посматрају се два инерцијална референтна система S и S’. Инерцијални референтни систем S’ креће се дуж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-осе константном брзином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односу на референтни систем S.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систему S’ два догађаја су се десила на истом месту. Координате места догађаја су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88896-4BA0-3430-A7DC-AF782E721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002" y="1737361"/>
                <a:ext cx="10051678" cy="883292"/>
              </a:xfrm>
              <a:blipFill>
                <a:blip r:embed="rId2"/>
                <a:stretch>
                  <a:fillRect l="-364" t="-10345" r="-1334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C6D64168-4BB4-0496-1CA5-12A2DC9C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35" y="2856944"/>
            <a:ext cx="4792597" cy="30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92F3154-011A-C07B-C7A9-B2D90C98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33" y="2856944"/>
            <a:ext cx="4844163" cy="30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0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B74A-559F-67AD-BC51-B72139A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Дилатација времена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88896-4BA0-3430-A7DC-AF782E721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96525"/>
                <a:ext cx="9528107" cy="55226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У систему S’ два догађаја су се десила на истом месту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sz="18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88896-4BA0-3430-A7DC-AF782E721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96525"/>
                <a:ext cx="9528107" cy="552268"/>
              </a:xfrm>
              <a:blipFill>
                <a:blip r:embed="rId2"/>
                <a:stretch>
                  <a:fillRect l="-512" t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83EF6C2-2502-361F-01CC-642234D155D1}"/>
              </a:ext>
            </a:extLst>
          </p:cNvPr>
          <p:cNvSpPr txBox="1"/>
          <p:nvPr/>
        </p:nvSpPr>
        <p:spPr>
          <a:xfrm>
            <a:off x="1065047" y="2398343"/>
            <a:ext cx="944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Временски интервал (протекло време) између два догађа за посматрача (сат) који се налази у систему S’ једнак је: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6CAB93-136E-A07D-3763-845383411CCB}"/>
                  </a:ext>
                </a:extLst>
              </p:cNvPr>
              <p:cNvSpPr txBox="1"/>
              <p:nvPr/>
            </p:nvSpPr>
            <p:spPr>
              <a:xfrm>
                <a:off x="1065046" y="3484718"/>
                <a:ext cx="96414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Време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показује часовник који се креће заједно са системом S’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сопствено време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6CAB93-136E-A07D-3763-84538341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46" y="3484718"/>
                <a:ext cx="9641423" cy="369332"/>
              </a:xfrm>
              <a:prstGeom prst="rect">
                <a:avLst/>
              </a:prstGeom>
              <a:blipFill>
                <a:blip r:embed="rId3"/>
                <a:stretch>
                  <a:fillRect l="-569" t="-10000" r="-3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A2D118-87A4-DF80-40B9-5D0FA1B52E09}"/>
                  </a:ext>
                </a:extLst>
              </p:cNvPr>
              <p:cNvSpPr txBox="1"/>
              <p:nvPr/>
            </p:nvSpPr>
            <p:spPr>
              <a:xfrm>
                <a:off x="3752812" y="3096041"/>
                <a:ext cx="2272684" cy="285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A2D118-87A4-DF80-40B9-5D0FA1B52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12" y="3096041"/>
                <a:ext cx="2272684" cy="285847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87DBA40-A732-84C9-5038-F755EA346107}"/>
              </a:ext>
            </a:extLst>
          </p:cNvPr>
          <p:cNvSpPr txBox="1"/>
          <p:nvPr/>
        </p:nvSpPr>
        <p:spPr>
          <a:xfrm>
            <a:off x="1065047" y="3884709"/>
            <a:ext cx="9856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Временски интервал (протекло време) између два догађаја за посматрача (сат) који се налази у систему S једнак је: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1C272-854E-065C-F0E9-405A9F9F3A45}"/>
                  </a:ext>
                </a:extLst>
              </p:cNvPr>
              <p:cNvSpPr txBox="1"/>
              <p:nvPr/>
            </p:nvSpPr>
            <p:spPr>
              <a:xfrm>
                <a:off x="4127009" y="4538924"/>
                <a:ext cx="30195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1C272-854E-065C-F0E9-405A9F9F3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09" y="4538924"/>
                <a:ext cx="30195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A1B4D-9961-DE4B-6B53-2477D2A6513E}"/>
                  </a:ext>
                </a:extLst>
              </p:cNvPr>
              <p:cNvSpPr txBox="1"/>
              <p:nvPr/>
            </p:nvSpPr>
            <p:spPr>
              <a:xfrm>
                <a:off x="1065047" y="5371051"/>
                <a:ext cx="3173851" cy="822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Latn-R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sr-Latn-R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sr-Latn-R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A1B4D-9961-DE4B-6B53-2477D2A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47" y="5371051"/>
                <a:ext cx="3173851" cy="822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540E16-7F31-A454-8F58-DA0245DFFC64}"/>
                  </a:ext>
                </a:extLst>
              </p:cNvPr>
              <p:cNvSpPr txBox="1"/>
              <p:nvPr/>
            </p:nvSpPr>
            <p:spPr>
              <a:xfrm>
                <a:off x="4547438" y="5366641"/>
                <a:ext cx="2627790" cy="822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540E16-7F31-A454-8F58-DA0245DFF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38" y="5366641"/>
                <a:ext cx="2627790" cy="822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55F35-59A9-7CE8-6920-C4F489644ADE}"/>
                  </a:ext>
                </a:extLst>
              </p:cNvPr>
              <p:cNvSpPr txBox="1"/>
              <p:nvPr/>
            </p:nvSpPr>
            <p:spPr>
              <a:xfrm>
                <a:off x="7953104" y="5366641"/>
                <a:ext cx="1755559" cy="75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sr-Latn-R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sr-Cyrl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55F35-59A9-7CE8-6920-C4F48964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04" y="5366641"/>
                <a:ext cx="1755559" cy="756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FA522F6-4C1D-01C2-E81C-99F48FF599EA}"/>
              </a:ext>
            </a:extLst>
          </p:cNvPr>
          <p:cNvSpPr txBox="1"/>
          <p:nvPr/>
        </p:nvSpPr>
        <p:spPr>
          <a:xfrm>
            <a:off x="1097280" y="4916140"/>
            <a:ext cx="451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На основу Лоренцових трансформација: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39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B74A-559F-67AD-BC51-B72139AC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533" y="300822"/>
            <a:ext cx="8038953" cy="1450757"/>
          </a:xfrm>
        </p:spPr>
        <p:txBody>
          <a:bodyPr>
            <a:normAutofit/>
          </a:bodyPr>
          <a:lstStyle/>
          <a:p>
            <a:r>
              <a:rPr lang="sr-Cyrl-RS" sz="4400">
                <a:latin typeface="Arial" panose="020B0604020202020204" pitchFamily="34" charset="0"/>
                <a:cs typeface="Arial" panose="020B0604020202020204" pitchFamily="34" charset="0"/>
              </a:rPr>
              <a:t>Дилатација времена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14D26-C4EC-1655-A1DA-379CFB2F368E}"/>
                  </a:ext>
                </a:extLst>
              </p:cNvPr>
              <p:cNvSpPr txBox="1"/>
              <p:nvPr/>
            </p:nvSpPr>
            <p:spPr>
              <a:xfrm>
                <a:off x="4044554" y="2087591"/>
                <a:ext cx="2278455" cy="9573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Cyrl-R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sr-Latn-R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sr-Cyrl-R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Cyrl-R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sr-Cyrl-R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14D26-C4EC-1655-A1DA-379CFB2F3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54" y="2087591"/>
                <a:ext cx="2278455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84E17B-2476-2151-C8FF-8DDF003BD160}"/>
                  </a:ext>
                </a:extLst>
              </p:cNvPr>
              <p:cNvSpPr txBox="1"/>
              <p:nvPr/>
            </p:nvSpPr>
            <p:spPr>
              <a:xfrm>
                <a:off x="810457" y="3219843"/>
                <a:ext cx="10571085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На основу формуле може да се закључи да је сопствено време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прочитано на часовнику који се креће увек краће од времена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које се прочита на часовнику који се не креће.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Овај ефекат се назива продужење или дилатација времена.</a:t>
                </a:r>
              </a:p>
              <a:p>
                <a:pPr algn="just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Време спорије тече у покретном систему.</a:t>
                </a:r>
              </a:p>
              <a:p>
                <a:pPr algn="just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односу на посматрача који се налази на Земљи, часовник у ракети која се креће мери сопствено време и то време је краће од времена које показује часовник на Земљи.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84E17B-2476-2151-C8FF-8DDF003B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57" y="3219843"/>
                <a:ext cx="10571085" cy="2585323"/>
              </a:xfrm>
              <a:prstGeom prst="rect">
                <a:avLst/>
              </a:prstGeom>
              <a:blipFill>
                <a:blip r:embed="rId3"/>
                <a:stretch>
                  <a:fillRect l="-519" t="-1179" r="-461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2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FE69-0FE5-7C5D-A2F6-191FD41D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>
                <a:latin typeface="Arial" panose="020B0604020202020204" pitchFamily="34" charset="0"/>
                <a:cs typeface="Arial" panose="020B0604020202020204" pitchFamily="34" charset="0"/>
              </a:rPr>
              <a:t>Релативистичка динамика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7D23F-3BE9-2552-E35B-C0B9F4E82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93303"/>
                <a:ext cx="10256664" cy="35299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Релативистичк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 формуле честице (тела) која се креће брзином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, при чему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/>
                  <a:t>– </a:t>
                </a:r>
                <a:r>
                  <a:rPr lang="sr-Cyrl-RS" sz="1600">
                    <a:latin typeface="Arial" panose="020B0604020202020204" pitchFamily="34" charset="0"/>
                    <a:cs typeface="Arial" panose="020B0604020202020204" pitchFamily="34" charset="0"/>
                  </a:rPr>
                  <a:t>маса тела у мировању</a:t>
                </a:r>
                <a:endParaRPr lang="sr-Cyrl-RS" sz="1800"/>
              </a:p>
              <a:p>
                <a:endParaRPr lang="sr-Cyrl-R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Cyrl-R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7D23F-3BE9-2552-E35B-C0B9F4E82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93303"/>
                <a:ext cx="10256664" cy="352995"/>
              </a:xfrm>
              <a:blipFill>
                <a:blip r:embed="rId2"/>
                <a:stretch>
                  <a:fillRect l="-238" t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4B3CE2-2F12-2ACA-46EC-E0F7BBF2C442}"/>
              </a:ext>
            </a:extLst>
          </p:cNvPr>
          <p:cNvSpPr txBox="1"/>
          <p:nvPr/>
        </p:nvSpPr>
        <p:spPr>
          <a:xfrm>
            <a:off x="2567868" y="4992335"/>
            <a:ext cx="2039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Укупна енергија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657335-A6A7-A809-8543-E3C86E240854}"/>
                  </a:ext>
                </a:extLst>
              </p:cNvPr>
              <p:cNvSpPr txBox="1"/>
              <p:nvPr/>
            </p:nvSpPr>
            <p:spPr>
              <a:xfrm>
                <a:off x="4350058" y="4761607"/>
                <a:ext cx="2299317" cy="992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657335-A6A7-A809-8543-E3C86E24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8" y="4761607"/>
                <a:ext cx="2299317" cy="9927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FB227F5-B12D-4EBE-12A8-CB17B8D6E6BC}"/>
              </a:ext>
            </a:extLst>
          </p:cNvPr>
          <p:cNvSpPr txBox="1"/>
          <p:nvPr/>
        </p:nvSpPr>
        <p:spPr>
          <a:xfrm>
            <a:off x="2363679" y="3750443"/>
            <a:ext cx="127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1800"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3B3B32-98DC-54D1-D73D-D48EE69A83E3}"/>
              </a:ext>
            </a:extLst>
          </p:cNvPr>
          <p:cNvSpPr txBox="1"/>
          <p:nvPr/>
        </p:nvSpPr>
        <p:spPr>
          <a:xfrm>
            <a:off x="1768875" y="2463643"/>
            <a:ext cx="127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Импулс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7AD5D3-AFF1-F91D-FFC6-3CBB7F2E0ABF}"/>
                  </a:ext>
                </a:extLst>
              </p:cNvPr>
              <p:cNvSpPr txBox="1"/>
              <p:nvPr/>
            </p:nvSpPr>
            <p:spPr>
              <a:xfrm>
                <a:off x="2514600" y="2335370"/>
                <a:ext cx="2376996" cy="911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7AD5D3-AFF1-F91D-FFC6-3CBB7F2E0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35370"/>
                <a:ext cx="2376996" cy="911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8AD036-325B-5A68-8F33-F791779F8EA1}"/>
                  </a:ext>
                </a:extLst>
              </p:cNvPr>
              <p:cNvSpPr txBox="1"/>
              <p:nvPr/>
            </p:nvSpPr>
            <p:spPr>
              <a:xfrm>
                <a:off x="3409023" y="3574941"/>
                <a:ext cx="2118803" cy="911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8AD036-325B-5A68-8F33-F791779F8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23" y="3574941"/>
                <a:ext cx="2118803" cy="911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D6DDA7E-717E-7BFF-4C48-2BF3F23530BF}"/>
              </a:ext>
            </a:extLst>
          </p:cNvPr>
          <p:cNvSpPr txBox="1"/>
          <p:nvPr/>
        </p:nvSpPr>
        <p:spPr>
          <a:xfrm>
            <a:off x="6915704" y="4216680"/>
            <a:ext cx="2376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Енергија мировања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019510-6771-740C-8ADD-93333A5E3F5E}"/>
                  </a:ext>
                </a:extLst>
              </p:cNvPr>
              <p:cNvSpPr txBox="1"/>
              <p:nvPr/>
            </p:nvSpPr>
            <p:spPr>
              <a:xfrm>
                <a:off x="9135120" y="4235831"/>
                <a:ext cx="1520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019510-6771-740C-8ADD-93333A5E3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120" y="4235831"/>
                <a:ext cx="15208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7EB5CE8-A3EC-99ED-4E29-B69C7773B982}"/>
              </a:ext>
            </a:extLst>
          </p:cNvPr>
          <p:cNvSpPr txBox="1"/>
          <p:nvPr/>
        </p:nvSpPr>
        <p:spPr>
          <a:xfrm>
            <a:off x="6308915" y="2931618"/>
            <a:ext cx="2891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Веза импулса и енергије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BD9661-1166-8B56-7D84-DD0BE70338E0}"/>
                  </a:ext>
                </a:extLst>
              </p:cNvPr>
              <p:cNvSpPr txBox="1"/>
              <p:nvPr/>
            </p:nvSpPr>
            <p:spPr>
              <a:xfrm>
                <a:off x="9200814" y="2917888"/>
                <a:ext cx="2166224" cy="374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BD9661-1166-8B56-7D84-DD0BE70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814" y="2917888"/>
                <a:ext cx="2166224" cy="374783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8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96DAB-AC1A-D404-447A-1DF3C273F866}"/>
              </a:ext>
            </a:extLst>
          </p:cNvPr>
          <p:cNvSpPr txBox="1"/>
          <p:nvPr/>
        </p:nvSpPr>
        <p:spPr>
          <a:xfrm>
            <a:off x="1230445" y="1968999"/>
            <a:ext cx="609452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 При релативистичком кретању долази до: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 дилатације растојања и контракције времена;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 контракције дужине и дилатације времена;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 дилатација времена и дужине.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28A5D-7DF6-2592-B88D-B1EDFE9BDFB1}"/>
              </a:ext>
            </a:extLst>
          </p:cNvPr>
          <p:cNvSpPr txBox="1"/>
          <p:nvPr/>
        </p:nvSpPr>
        <p:spPr>
          <a:xfrm>
            <a:off x="1230445" y="1281611"/>
            <a:ext cx="1125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Питања: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B943E-1975-7466-1EC1-7DC191F5AF56}"/>
              </a:ext>
            </a:extLst>
          </p:cNvPr>
          <p:cNvSpPr txBox="1"/>
          <p:nvPr/>
        </p:nvSpPr>
        <p:spPr>
          <a:xfrm>
            <a:off x="1165149" y="4039817"/>
            <a:ext cx="829529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Закони релативистичке механике важе ако се: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материјална тела (честице) крећу брзинама много мањим од брзине светлости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материјална тела (честице) крећу неравномерно праволинијски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материјална тела (честице) крећу брзинама блиским брзини светлости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68FAF21-C1F5-F19E-7F7E-7A07388C77B1}"/>
                  </a:ext>
                </a:extLst>
              </p14:cNvPr>
              <p14:cNvContentPartPr/>
              <p14:nvPr/>
            </p14:nvContentPartPr>
            <p14:xfrm>
              <a:off x="1306652" y="2866849"/>
              <a:ext cx="299160" cy="29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68FAF21-C1F5-F19E-7F7E-7A07388C77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2332" y="2862529"/>
                <a:ext cx="3078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4A19297-A346-6C89-EF1F-C2A88F625094}"/>
                  </a:ext>
                </a:extLst>
              </p14:cNvPr>
              <p14:cNvContentPartPr/>
              <p14:nvPr/>
            </p14:nvContentPartPr>
            <p14:xfrm>
              <a:off x="1181372" y="5341849"/>
              <a:ext cx="307080" cy="280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4A19297-A346-6C89-EF1F-C2A88F625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7052" y="5337529"/>
                <a:ext cx="31572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703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AC4803-7858-64EB-F425-67470A5EA1AD}"/>
                  </a:ext>
                </a:extLst>
              </p:cNvPr>
              <p:cNvSpPr txBox="1"/>
              <p:nvPr/>
            </p:nvSpPr>
            <p:spPr>
              <a:xfrm>
                <a:off x="790111" y="2210911"/>
                <a:ext cx="4412203" cy="309033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sr-Cyrl-RS" sz="14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cm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  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cm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 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=?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sr-Cyrl-RS" sz="14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sr-Cyrl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sr-Latn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→</m:t>
                      </m:r>
                      <m:f>
                        <m:fPr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sr-Cyrl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sr-Latn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den>
                      </m:f>
                      <m:r>
                        <a:rPr lang="en-U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sr-Cyrl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sr-Latn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sr-Latn-RS" sz="140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225</m:t>
                          </m:r>
                        </m:den>
                      </m:f>
                      <m:r>
                        <a:rPr lang="en-U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Cyrl-R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1−</m:t>
                      </m:r>
                      <m:r>
                        <a:rPr lang="sr-Latn-R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sr-Latn-R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sr-Latn-RS" sz="14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n-US" sz="1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sr-Latn-R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sr-Cyrl-R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=0,44 </m:t>
                      </m:r>
                      <m:r>
                        <a:rPr lang="sr-Cyrl-R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=0,66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AC4803-7858-64EB-F425-67470A5EA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11" y="2210911"/>
                <a:ext cx="4412203" cy="3090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B09BBC-137D-C756-6D69-AAD15F4FA325}"/>
              </a:ext>
            </a:extLst>
          </p:cNvPr>
          <p:cNvSpPr txBox="1"/>
          <p:nvPr/>
        </p:nvSpPr>
        <p:spPr>
          <a:xfrm>
            <a:off x="1997475" y="772497"/>
            <a:ext cx="1205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Задатак 1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FD9F9-A04E-F7EF-5412-A73F9709B7E4}"/>
              </a:ext>
            </a:extLst>
          </p:cNvPr>
          <p:cNvSpPr txBox="1"/>
          <p:nvPr/>
        </p:nvSpPr>
        <p:spPr>
          <a:xfrm>
            <a:off x="623656" y="1180154"/>
            <a:ext cx="49071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сопственом референтном систему фигура има облик правоугаоника димензија 10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cm x</a:t>
            </a:r>
            <a:r>
              <a:rPr lang="sr-Cyrl-RS" sz="1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15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r>
              <a:rPr lang="sr-Cyrl-RS" sz="1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sr-Cyrl-RS" sz="1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Коликом брзином и у ком правцу треба да се креће та фигура да би је посматрач видео као квадрат?</a:t>
            </a:r>
            <a:endParaRPr lang="en-US" sz="1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D4A619-DDDC-7E25-1CFF-0B535A1C3720}"/>
                  </a:ext>
                </a:extLst>
              </p:cNvPr>
              <p:cNvSpPr txBox="1"/>
              <p:nvPr/>
            </p:nvSpPr>
            <p:spPr>
              <a:xfrm>
                <a:off x="720199" y="5521885"/>
                <a:ext cx="4633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Фигура треба да се креће у правцу своје дуже странице брзином 0,66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Cyrl-RS" sz="140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sr-Cyrl-RS" sz="1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 би је посматрач видео као квадрат.</a:t>
                </a: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D4A619-DDDC-7E25-1CFF-0B535A1C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99" y="5521885"/>
                <a:ext cx="4633035" cy="523220"/>
              </a:xfrm>
              <a:prstGeom prst="rect">
                <a:avLst/>
              </a:prstGeom>
              <a:blipFill>
                <a:blip r:embed="rId3"/>
                <a:stretch>
                  <a:fillRect l="-395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68B95-1DA0-1209-0993-DD0251154C56}"/>
                  </a:ext>
                </a:extLst>
              </p:cNvPr>
              <p:cNvSpPr txBox="1"/>
              <p:nvPr/>
            </p:nvSpPr>
            <p:spPr>
              <a:xfrm>
                <a:off x="6217329" y="1180154"/>
                <a:ext cx="535101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sr-Cyrl-R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односу на Земљу, честица од свог настанка до распада прелети 75</a:t>
                </a:r>
                <a:r>
                  <a:rPr lang="en-U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sr-Cyrl-R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брзином од 0,995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sr-Cyrl-R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Колико је време живота те честице у односу на Земљу? Колико је сопствено време живота честице?</a:t>
                </a: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68B95-1DA0-1209-0993-DD0251154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329" y="1180154"/>
                <a:ext cx="5351015" cy="738664"/>
              </a:xfrm>
              <a:prstGeom prst="rect">
                <a:avLst/>
              </a:prstGeom>
              <a:blipFill>
                <a:blip r:embed="rId4"/>
                <a:stretch>
                  <a:fillRect l="-342" t="-1653" r="-342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243166D-E65F-A889-D078-1CC11D556E46}"/>
              </a:ext>
            </a:extLst>
          </p:cNvPr>
          <p:cNvSpPr txBox="1"/>
          <p:nvPr/>
        </p:nvSpPr>
        <p:spPr>
          <a:xfrm>
            <a:off x="7849339" y="810822"/>
            <a:ext cx="1205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Задатак 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948F22-569B-D42E-979A-941A048013CD}"/>
                  </a:ext>
                </a:extLst>
              </p:cNvPr>
              <p:cNvSpPr txBox="1"/>
              <p:nvPr/>
            </p:nvSpPr>
            <p:spPr>
              <a:xfrm>
                <a:off x="6723359" y="2000536"/>
                <a:ext cx="4455481" cy="40445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=75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=0,995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r-Cyrl-RS" sz="14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sr-Cyrl-R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=?, 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=?</m:t>
                      </m:r>
                    </m:oMath>
                  </m:oMathPara>
                </a14:m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односу на Земљу, дужина живота честице се може израчунати као однос пређеног пута и брзине честице: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0,995</m:t>
                          </m:r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∙3∙</m:t>
                          </m:r>
                          <m:sSup>
                            <m:sSup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=25,1</m:t>
                      </m:r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Коришћењем обрасца за дилатацију времена одређује се сопствено време живота честице: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Cyrl-R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sr-Latn-R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sr-Latn-R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sr-Latn-R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r-Cyrl-R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sr-Latn-R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sr-Latn-R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sr-Latn-R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Cyrl-R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2,5</m:t>
                      </m:r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948F22-569B-D42E-979A-941A04801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359" y="2000536"/>
                <a:ext cx="4455481" cy="4044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416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F8461-2D5A-2423-8489-6D8622DDBBB3}"/>
              </a:ext>
            </a:extLst>
          </p:cNvPr>
          <p:cNvSpPr txBox="1"/>
          <p:nvPr/>
        </p:nvSpPr>
        <p:spPr>
          <a:xfrm>
            <a:off x="4488008" y="542754"/>
            <a:ext cx="1242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Задатак 3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D7EAE8-6CE0-E477-1570-0A0F49CE84CC}"/>
                  </a:ext>
                </a:extLst>
              </p:cNvPr>
              <p:cNvSpPr txBox="1"/>
              <p:nvPr/>
            </p:nvSpPr>
            <p:spPr>
              <a:xfrm>
                <a:off x="1678358" y="1032483"/>
                <a:ext cx="641633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Израчунати импулс и енергију електрона који се креће брзином 0,6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D7EAE8-6CE0-E477-1570-0A0F49CE8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58" y="1032483"/>
                <a:ext cx="6416336" cy="338554"/>
              </a:xfrm>
              <a:prstGeom prst="rect">
                <a:avLst/>
              </a:prstGeom>
              <a:blipFill>
                <a:blip r:embed="rId2"/>
                <a:stretch>
                  <a:fillRect l="-475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016CB0-CFA6-9405-14A3-9335FA418EE3}"/>
                  </a:ext>
                </a:extLst>
              </p:cNvPr>
              <p:cNvSpPr txBox="1"/>
              <p:nvPr/>
            </p:nvSpPr>
            <p:spPr>
              <a:xfrm>
                <a:off x="1745920" y="1556436"/>
                <a:ext cx="7969928" cy="2925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R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sr-Cyrl-R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sr-Cyrl-R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=9,1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kg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=0,6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=?,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=?,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3∙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Cyrl-R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sr-Cyrl-R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маса електрона која је иста у свим референтним системима</a:t>
                </a:r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sz="16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sr-Cyrl-R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sr-Cyrl-R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sr-Latn-RS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sr-Latn-R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sr-Latn-R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=2.05</m:t>
                    </m:r>
                    <m:r>
                      <a:rPr lang="en-US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−22</m:t>
                        </m:r>
                      </m:sup>
                    </m:sSup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kgm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sr-Cyrl-R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Cyrl-R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sr-Latn-R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sr-Latn-RS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sr-Latn-RS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=81,9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Уобичајено је да се енергија честице изрази у електрон-волтима (</a:t>
                </a:r>
                <a:r>
                  <a:rPr lang="en-U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016CB0-CFA6-9405-14A3-9335FA41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920" y="1556436"/>
                <a:ext cx="7969928" cy="2925353"/>
              </a:xfrm>
              <a:prstGeom prst="rect">
                <a:avLst/>
              </a:prstGeom>
              <a:blipFill>
                <a:blip r:embed="rId3"/>
                <a:stretch>
                  <a:fillRect l="-38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3C869-D9F1-2385-4D38-E98894FD1355}"/>
                  </a:ext>
                </a:extLst>
              </p:cNvPr>
              <p:cNvSpPr txBox="1"/>
              <p:nvPr/>
            </p:nvSpPr>
            <p:spPr>
              <a:xfrm>
                <a:off x="2160122" y="5231288"/>
                <a:ext cx="7376235" cy="70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Енергија честице у </a:t>
                </a:r>
                <a:r>
                  <a:rPr lang="en-U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 </a:t>
                </a:r>
                <a:r>
                  <a:rPr lang="sr-Cyrl-R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овом случају износи:</a:t>
                </a:r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sr-Cyrl-R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sr-Cyrl-R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=51,18</m:t>
                    </m:r>
                    <m:r>
                      <a:rPr lang="en-US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Cyrl-RS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eV</m:t>
                    </m:r>
                    <m:r>
                      <a:rPr lang="sr-Cyrl-R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Cyrl-RS" sz="160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3C869-D9F1-2385-4D38-E98894FD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22" y="5231288"/>
                <a:ext cx="7376235" cy="708656"/>
              </a:xfrm>
              <a:prstGeom prst="rect">
                <a:avLst/>
              </a:prstGeom>
              <a:blipFill>
                <a:blip r:embed="rId4"/>
                <a:stretch>
                  <a:fillRect l="-413" t="-2586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5E6076-016B-548D-3D2F-9AA22EEEDA0E}"/>
                  </a:ext>
                </a:extLst>
              </p:cNvPr>
              <p:cNvSpPr txBox="1"/>
              <p:nvPr/>
            </p:nvSpPr>
            <p:spPr>
              <a:xfrm>
                <a:off x="4143783" y="4605196"/>
                <a:ext cx="2443576" cy="4912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𝑒𝑉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18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5E6076-016B-548D-3D2F-9AA22EEE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83" y="4605196"/>
                <a:ext cx="2443576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3">
            <a:extLst>
              <a:ext uri="{FF2B5EF4-FFF2-40B4-BE49-F238E27FC236}">
                <a16:creationId xmlns:a16="http://schemas.microsoft.com/office/drawing/2014/main" id="{8BE48C64-5364-4060-8928-FC052E77C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139F791B-8515-4F50-9D32-45DD7676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37">
            <a:extLst>
              <a:ext uri="{FF2B5EF4-FFF2-40B4-BE49-F238E27FC236}">
                <a16:creationId xmlns:a16="http://schemas.microsoft.com/office/drawing/2014/main" id="{966A6F95-73C3-44EC-9D80-3131D2D86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39">
            <a:extLst>
              <a:ext uri="{FF2B5EF4-FFF2-40B4-BE49-F238E27FC236}">
                <a16:creationId xmlns:a16="http://schemas.microsoft.com/office/drawing/2014/main" id="{F5AF83E7-3F0B-4F24-887A-5AB96131A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F8461-2D5A-2423-8489-6D8622DDBBB3}"/>
              </a:ext>
            </a:extLst>
          </p:cNvPr>
          <p:cNvSpPr txBox="1"/>
          <p:nvPr/>
        </p:nvSpPr>
        <p:spPr>
          <a:xfrm>
            <a:off x="638423" y="3766457"/>
            <a:ext cx="10909073" cy="1654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ХВАЛА НА ПАЖЊИ!</a:t>
            </a:r>
          </a:p>
        </p:txBody>
      </p:sp>
      <p:pic>
        <p:nvPicPr>
          <p:cNvPr id="4" name="Graphic 3" descr="Balloons">
            <a:extLst>
              <a:ext uri="{FF2B5EF4-FFF2-40B4-BE49-F238E27FC236}">
                <a16:creationId xmlns:a16="http://schemas.microsoft.com/office/drawing/2014/main" id="{FAED0B7A-0624-1661-4E3E-8596D2C4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6873" y="914400"/>
            <a:ext cx="3329729" cy="3329729"/>
          </a:xfrm>
          <a:prstGeom prst="rect">
            <a:avLst/>
          </a:prstGeom>
        </p:spPr>
      </p:pic>
      <p:cxnSp>
        <p:nvCxnSpPr>
          <p:cNvPr id="52" name="Straight Connector 41">
            <a:extLst>
              <a:ext uri="{FF2B5EF4-FFF2-40B4-BE49-F238E27FC236}">
                <a16:creationId xmlns:a16="http://schemas.microsoft.com/office/drawing/2014/main" id="{4DD76BBC-8842-4597-87C6-1E2DCEE4D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3">
            <a:extLst>
              <a:ext uri="{FF2B5EF4-FFF2-40B4-BE49-F238E27FC236}">
                <a16:creationId xmlns:a16="http://schemas.microsoft.com/office/drawing/2014/main" id="{D808DA76-28E9-4C26-970D-84F2C176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F3FEFC0C-9A8E-4E9E-8CBC-8FD6D43BF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74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520D-36A2-845D-0425-47AC744B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>
                <a:latin typeface="Arial" panose="020B0604020202020204" pitchFamily="34" charset="0"/>
                <a:cs typeface="Arial" panose="020B0604020202020204" pitchFamily="34" charset="0"/>
              </a:rPr>
              <a:t>Апсолутне и релативне физичке величине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905B-FB20-7374-885D-69AD1302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Физичка величина је </a:t>
            </a:r>
            <a:r>
              <a:rPr lang="ru-RU" i="1">
                <a:latin typeface="Arial" panose="020B0604020202020204" pitchFamily="34" charset="0"/>
                <a:cs typeface="Arial" panose="020B0604020202020204" pitchFamily="34" charset="0"/>
              </a:rPr>
              <a:t>апсолутна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ако је иста за све посматраче.</a:t>
            </a:r>
          </a:p>
          <a:p>
            <a:pPr marL="90488" indent="265113"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У класичној физици се сматрало да су апсолутне три физичке величине:</a:t>
            </a:r>
          </a:p>
          <a:p>
            <a:pPr marL="444500" indent="96838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дужина тела</a:t>
            </a:r>
          </a:p>
          <a:p>
            <a:pPr marL="444500" indent="0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маса тела</a:t>
            </a:r>
          </a:p>
          <a:p>
            <a:pPr marL="444500" indent="177800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трајање временског интервала.</a:t>
            </a:r>
          </a:p>
          <a:p>
            <a:pPr marL="355600" indent="-355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Физичка величина је </a:t>
            </a:r>
            <a:r>
              <a:rPr lang="ru-RU" i="1">
                <a:latin typeface="Arial" panose="020B0604020202020204" pitchFamily="34" charset="0"/>
                <a:cs typeface="Arial" panose="020B0604020202020204" pitchFamily="34" charset="0"/>
              </a:rPr>
              <a:t>релативна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ако није иста за све посматраче.</a:t>
            </a:r>
          </a:p>
          <a:p>
            <a:pPr marL="355600" indent="0" algn="just">
              <a:buNone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Постоји могућност да два посматрача мере исту физичку величину и да се, без обзира што обојица мере са истом прецизношћу, резултати њихових мерења значајно разликују.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6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268B-BAB5-42FB-4CD5-B4F397771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За прецизније одређивање положаја тела користи се референтни систем. Брзина тела зависи од избора референтног система.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9B7487-4943-525F-BC2E-C78878BB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ru-RU" sz="4400">
                <a:latin typeface="Arial" panose="020B0604020202020204" pitchFamily="34" charset="0"/>
                <a:cs typeface="Arial" panose="020B0604020202020204" pitchFamily="34" charset="0"/>
              </a:rPr>
              <a:t>Апсолутне и релативне физичке величине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5298-2E2B-BBAA-4419-0771AC47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3040169"/>
            <a:ext cx="10164763" cy="2828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81F972-9F60-91B6-AF41-3030B9075B79}"/>
                  </a:ext>
                </a:extLst>
              </p:cNvPr>
              <p:cNvSpPr txBox="1"/>
              <p:nvPr/>
            </p:nvSpPr>
            <p:spPr>
              <a:xfrm>
                <a:off x="5220229" y="3161969"/>
                <a:ext cx="6094520" cy="264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 референтни систем S’ – везан за вагон који се креће брзином </a:t>
                </a:r>
                <a:r>
                  <a:rPr lang="sr-Latn-RS" b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sr-Latn-R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 у односу на перон (референтни систем S) – покретни референтни систем</a:t>
                </a:r>
              </a:p>
              <a:p>
                <a:pPr algn="l"/>
                <a:endParaRPr lang="ru-RU" b="0" i="0">
                  <a:solidFill>
                    <a:schemeClr val="accent1">
                      <a:lumMod val="75000"/>
                    </a:schemeClr>
                  </a:solidFill>
                  <a:effectLst/>
                  <a:latin typeface="Helvetica Neue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 по вагону се креће човек брзином </a:t>
                </a:r>
                <a:r>
                  <a:rPr lang="sr-Latn-RS" b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sr-Latn-R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 у односу на вагон (референтни систем S</a:t>
                </a:r>
                <a:r>
                  <a:rPr lang="ru-RU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</a:rPr>
                  <a:t>’) </a:t>
                </a:r>
              </a:p>
              <a:p>
                <a:endParaRPr lang="ru-RU">
                  <a:solidFill>
                    <a:schemeClr val="accent1">
                      <a:lumMod val="75000"/>
                    </a:schemeClr>
                  </a:solidFill>
                  <a:latin typeface="Helvetica Neue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</a:rPr>
                  <a:t> референтни систем S – везан за посматрача који се налази на перону – непокретни референтни систем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81F972-9F60-91B6-AF41-3030B9075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29" y="3161969"/>
                <a:ext cx="6094520" cy="2641813"/>
              </a:xfrm>
              <a:prstGeom prst="rect">
                <a:avLst/>
              </a:prstGeom>
              <a:blipFill>
                <a:blip r:embed="rId3"/>
                <a:stretch>
                  <a:fillRect l="-800" t="-1386" b="-3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81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268B-BAB5-42FB-4CD5-B4F397771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За прецизније одређивање положаја тела користи се референтни систем. Брзина тела зависи од избора референтног система.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9B7487-4943-525F-BC2E-C78878BB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ru-RU" sz="4400">
                <a:latin typeface="Arial" panose="020B0604020202020204" pitchFamily="34" charset="0"/>
                <a:cs typeface="Arial" panose="020B0604020202020204" pitchFamily="34" charset="0"/>
              </a:rPr>
              <a:t>Апсолутне и релативне физичке величине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5298-2E2B-BBAA-4419-0771AC47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7" y="3040169"/>
            <a:ext cx="10164763" cy="2828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81F972-9F60-91B6-AF41-3030B9075B79}"/>
                  </a:ext>
                </a:extLst>
              </p:cNvPr>
              <p:cNvSpPr txBox="1"/>
              <p:nvPr/>
            </p:nvSpPr>
            <p:spPr>
              <a:xfrm>
                <a:off x="3476179" y="4364089"/>
                <a:ext cx="76791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ru-RU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sr-Latn-RS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:</a:t>
                </a:r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 брзина вагона (реф</a:t>
                </a:r>
                <a:r>
                  <a:rPr lang="en-US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.</a:t>
                </a:r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 систем S’) у односу на перон (реф</a:t>
                </a:r>
                <a:r>
                  <a:rPr lang="en-US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.</a:t>
                </a:r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 систем 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81F972-9F60-91B6-AF41-3030B9075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79" y="4364089"/>
                <a:ext cx="7679184" cy="369332"/>
              </a:xfrm>
              <a:prstGeom prst="rect">
                <a:avLst/>
              </a:prstGeom>
              <a:blipFill>
                <a:blip r:embed="rId3"/>
                <a:stretch>
                  <a:fillRect l="-476" t="-10000" r="-7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B4A9C-96A2-8713-785D-AF20AC96BE5D}"/>
                  </a:ext>
                </a:extLst>
              </p:cNvPr>
              <p:cNvSpPr txBox="1"/>
              <p:nvPr/>
            </p:nvSpPr>
            <p:spPr>
              <a:xfrm>
                <a:off x="3837373" y="4972591"/>
                <a:ext cx="6567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ru-RU">
                    <a:solidFill>
                      <a:schemeClr val="accent1">
                        <a:lumMod val="75000"/>
                      </a:schemeClr>
                    </a:solidFill>
                    <a:latin typeface="Helvetica Neue"/>
                  </a:rPr>
                  <a:t>брзина човека у односу на перон (референтни систем S)</a:t>
                </a:r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B4A9C-96A2-8713-785D-AF20AC96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73" y="4972591"/>
                <a:ext cx="6567256" cy="369332"/>
              </a:xfrm>
              <a:prstGeom prst="rect">
                <a:avLst/>
              </a:prstGeom>
              <a:blipFill>
                <a:blip r:embed="rId4"/>
                <a:stretch>
                  <a:fillRect t="-23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25B557-6FAA-BE71-EC24-84F5BBE00479}"/>
                  </a:ext>
                </a:extLst>
              </p:cNvPr>
              <p:cNvSpPr txBox="1"/>
              <p:nvPr/>
            </p:nvSpPr>
            <p:spPr>
              <a:xfrm>
                <a:off x="3340222" y="3040169"/>
                <a:ext cx="6833587" cy="425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sr-Latn-R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i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 Neue"/>
                  </a:rPr>
                  <a:t>брзина човека у односу на вагон (референтни систем S’)</a:t>
                </a:r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25B557-6FAA-BE71-EC24-84F5BBE0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222" y="3040169"/>
                <a:ext cx="6833587" cy="425822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CCBA58-E70A-2C5C-AE8E-461094561D95}"/>
                  </a:ext>
                </a:extLst>
              </p:cNvPr>
              <p:cNvSpPr txBox="1"/>
              <p:nvPr/>
            </p:nvSpPr>
            <p:spPr>
              <a:xfrm>
                <a:off x="5513033" y="5398983"/>
                <a:ext cx="2112886" cy="40011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sr-Latn-R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CCBA58-E70A-2C5C-AE8E-461094561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33" y="5398983"/>
                <a:ext cx="2112886" cy="400110"/>
              </a:xfrm>
              <a:prstGeom prst="rect">
                <a:avLst/>
              </a:prstGeom>
              <a:blipFill>
                <a:blip r:embed="rId6"/>
                <a:stretch>
                  <a:fillRect t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20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03E8-71A7-A36B-1365-A308BC9B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43365" cy="1450757"/>
          </a:xfrm>
        </p:spPr>
        <p:txBody>
          <a:bodyPr>
            <a:normAutofit/>
          </a:bodyPr>
          <a:lstStyle/>
          <a:p>
            <a:pPr algn="ctr"/>
            <a:r>
              <a:rPr lang="sr-Cyrl-RS" sz="4400">
                <a:latin typeface="Arial" panose="020B0604020202020204" pitchFamily="34" charset="0"/>
                <a:cs typeface="Arial" panose="020B0604020202020204" pitchFamily="34" charset="0"/>
              </a:rPr>
              <a:t>Постулати специјалне теорије релативности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B6C05-5591-406D-8FB5-2985C71E2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720" y="1870525"/>
                <a:ext cx="10168483" cy="3970982"/>
              </a:xfrm>
            </p:spPr>
            <p:txBody>
              <a:bodyPr>
                <a:normAutofit/>
              </a:bodyPr>
              <a:lstStyle/>
              <a:p>
                <a:pPr marL="355600" indent="-35560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i="1">
                    <a:latin typeface="Arial" panose="020B0604020202020204" pitchFamily="34" charset="0"/>
                    <a:cs typeface="Arial" panose="020B0604020202020204" pitchFamily="34" charset="0"/>
                  </a:rPr>
                  <a:t>Принцип релативности</a:t>
                </a:r>
                <a:r>
                  <a:rPr lang="sr-Cyrl-RS" sz="240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58775" indent="-3175" algn="just">
                  <a:buClr>
                    <a:schemeClr val="tx1"/>
                  </a:buClr>
                  <a:buNone/>
                </a:pPr>
                <a:r>
                  <a:rPr lang="ru-RU" sz="2400">
                    <a:latin typeface="Arial" panose="020B0604020202020204" pitchFamily="34" charset="0"/>
                    <a:cs typeface="Arial" panose="020B0604020202020204" pitchFamily="34" charset="0"/>
                  </a:rPr>
                  <a:t>Свака физичка појава се, у истим условима, дешава на исти начин у свим инерцијалним системима, односно сваки физички закон у свим инерцијалним системима изражава се једначинама истог облика.</a:t>
                </a:r>
              </a:p>
              <a:p>
                <a:pPr marL="355600" indent="-35560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ru-RU" sz="2400" i="1">
                    <a:latin typeface="Arial" panose="020B0604020202020204" pitchFamily="34" charset="0"/>
                    <a:cs typeface="Arial" panose="020B0604020202020204" pitchFamily="34" charset="0"/>
                  </a:rPr>
                  <a:t>Принцип константности брзине светлости</a:t>
                </a:r>
                <a:endParaRPr lang="ru-RU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0" algn="just">
                  <a:buClr>
                    <a:schemeClr val="tx1"/>
                  </a:buClr>
                  <a:buNone/>
                </a:pPr>
                <a:r>
                  <a:rPr lang="ru-RU" sz="2400">
                    <a:latin typeface="Arial" panose="020B0604020202020204" pitchFamily="34" charset="0"/>
                    <a:cs typeface="Arial" panose="020B0604020202020204" pitchFamily="34" charset="0"/>
                  </a:rPr>
                  <a:t>Брзина светлости у вакууму (максимална брзина преноса интеракције) износи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ru-RU" sz="2400">
                    <a:latin typeface="Arial" panose="020B0604020202020204" pitchFamily="34" charset="0"/>
                    <a:cs typeface="Arial" panose="020B0604020202020204" pitchFamily="34" charset="0"/>
                  </a:rPr>
                  <a:t> и има, независно од релативне брзине извора светлости и посматрача исту вредност у свим инерцијалним системима референце.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B6C05-5591-406D-8FB5-2985C71E2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720" y="1870525"/>
                <a:ext cx="10168483" cy="3970982"/>
              </a:xfrm>
              <a:blipFill>
                <a:blip r:embed="rId2"/>
                <a:stretch>
                  <a:fillRect l="-1739" t="-1997" r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07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97F8-58B8-738E-769A-4E3F627E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>
                <a:latin typeface="Arial" panose="020B0604020202020204" pitchFamily="34" charset="0"/>
                <a:cs typeface="Arial" panose="020B0604020202020204" pitchFamily="34" charset="0"/>
              </a:rPr>
              <a:t>Истовременост догађаја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C603-D2A6-E59D-FEAE-E536146D6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2368"/>
            <a:ext cx="10058400" cy="2756194"/>
          </a:xfrm>
        </p:spPr>
        <p:txBody>
          <a:bodyPr/>
          <a:lstStyle/>
          <a:p>
            <a:pPr marL="355600" indent="-355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Механика која се заснива на Ајнштајновој теорији релативности назива се релативистичка механика. У граничном случају, када су брзине тела мале у поређењу са брзином светлости, релативистичка механика прелази у класичну  (Њутнову) механику.</a:t>
            </a:r>
          </a:p>
          <a:p>
            <a:pPr marL="355600" indent="-355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Према класичној механици, простор и време се посматрају независно један од другог. Њутн је сматрао да постоји апсолутни простор и апсолутно време. Сматрало се очигледним ако су два догађаја истовремена у једном референтном систему, да су та два догађаја истовремена и у свим осталим референтним системима. </a:t>
            </a:r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3CAF3-95F1-3204-6E9E-CA47C31F8570}"/>
              </a:ext>
            </a:extLst>
          </p:cNvPr>
          <p:cNvSpPr txBox="1"/>
          <p:nvPr/>
        </p:nvSpPr>
        <p:spPr>
          <a:xfrm>
            <a:off x="966630" y="5211661"/>
            <a:ext cx="1018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Истовременост није апсолутни, већ релативни појам – зависи од релативног кретања посматрача.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2FC692-508B-E9C7-8902-009A0276BC85}"/>
              </a:ext>
            </a:extLst>
          </p:cNvPr>
          <p:cNvSpPr txBox="1"/>
          <p:nvPr/>
        </p:nvSpPr>
        <p:spPr>
          <a:xfrm>
            <a:off x="2811545" y="4554491"/>
            <a:ext cx="71714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 ли је ово тврђење у складу са теоријом релативности?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834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AD13-B208-276E-7D70-F9E2EC01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Лоренцове трансформације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B14-1A76-D4C3-FC8A-13BFAFC1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283370"/>
                <a:ext cx="6625108" cy="22912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специјалној теорији релативности (СТР) догађај се описује са четири координате:</a:t>
                </a:r>
              </a:p>
              <a:p>
                <a:pPr marL="355600" indent="-355600" algn="just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три просторне кординате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дефинишу место где се дешава догађај,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-355600" algn="just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четврта координата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 је временска </a:t>
                </a:r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дефинише тренутак када се догађај дешава.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B14-1A76-D4C3-FC8A-13BFAFC1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283370"/>
                <a:ext cx="6625108" cy="2291260"/>
              </a:xfrm>
              <a:blipFill>
                <a:blip r:embed="rId2"/>
                <a:stretch>
                  <a:fillRect l="-2208" t="-2667" r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AD60B2-E69C-E081-8700-7C8159FBC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99" y="2031622"/>
            <a:ext cx="3135109" cy="3183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FC6143-1C7A-2123-D44C-264CC3EF7A25}"/>
                  </a:ext>
                </a:extLst>
              </p:cNvPr>
              <p:cNvSpPr txBox="1"/>
              <p:nvPr/>
            </p:nvSpPr>
            <p:spPr>
              <a:xfrm>
                <a:off x="872230" y="5325059"/>
                <a:ext cx="86446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>
                    <a:latin typeface="Arial" panose="020B0604020202020204" pitchFamily="34" charset="0"/>
                    <a:cs typeface="Arial" panose="020B0604020202020204" pitchFamily="34" charset="0"/>
                  </a:rPr>
                  <a:t>Догађај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sz="2000">
                    <a:latin typeface="Arial" panose="020B0604020202020204" pitchFamily="34" charset="0"/>
                    <a:cs typeface="Arial" panose="020B0604020202020204" pitchFamily="34" charset="0"/>
                  </a:rPr>
                  <a:t> описан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 je</a:t>
                </a:r>
                <a:r>
                  <a:rPr lang="ru-RU" sz="2000">
                    <a:latin typeface="Arial" panose="020B0604020202020204" pitchFamily="34" charset="0"/>
                    <a:cs typeface="Arial" panose="020B0604020202020204" pitchFamily="34" charset="0"/>
                  </a:rPr>
                  <a:t> просторно-временским координатама: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sr-Cyrl-R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FC6143-1C7A-2123-D44C-264CC3EF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30" y="5325059"/>
                <a:ext cx="8644632" cy="400110"/>
              </a:xfrm>
              <a:prstGeom prst="rect">
                <a:avLst/>
              </a:prstGeom>
              <a:blipFill>
                <a:blip r:embed="rId4"/>
                <a:stretch>
                  <a:fillRect l="-70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D150FF-E9E7-6F5F-72C6-C8FC40BA41FD}"/>
              </a:ext>
            </a:extLst>
          </p:cNvPr>
          <p:cNvSpPr txBox="1"/>
          <p:nvPr/>
        </p:nvSpPr>
        <p:spPr>
          <a:xfrm>
            <a:off x="1368641" y="6334780"/>
            <a:ext cx="8148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400">
                <a:latin typeface="Arial" panose="020B0604020202020204" pitchFamily="34" charset="0"/>
                <a:cs typeface="Arial" panose="020B0604020202020204" pitchFamily="34" charset="0"/>
              </a:rPr>
              <a:t>Нове трансформације између инерцијалних система референце</a:t>
            </a:r>
            <a:r>
              <a:rPr lang="sr-Latn-RS" sz="1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1400">
                <a:latin typeface="Arial" panose="020B0604020202020204" pitchFamily="34" charset="0"/>
                <a:cs typeface="Arial" panose="020B0604020202020204" pitchFamily="34" charset="0"/>
              </a:rPr>
              <a:t>изведене на основу хомогености времена, хомогености и изотропности простора и постулата СТР.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AD13-B208-276E-7D70-F9E2EC01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r-Cyrl-RS">
                <a:latin typeface="Arial" panose="020B0604020202020204" pitchFamily="34" charset="0"/>
                <a:cs typeface="Arial" panose="020B0604020202020204" pitchFamily="34" charset="0"/>
              </a:rPr>
              <a:t>Лоренцове трансформације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B14-1A76-D4C3-FC8A-13BFAFC1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219" y="1999135"/>
                <a:ext cx="7349137" cy="4023360"/>
              </a:xfrm>
            </p:spPr>
            <p:txBody>
              <a:bodyPr>
                <a:normAutofit/>
              </a:bodyPr>
              <a:lstStyle/>
              <a:p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Посматрају се два инерцијална референтна система S и S’. </a:t>
                </a:r>
              </a:p>
              <a:p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Инерцијални референтни систем S’ се креће дуж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-осе константном брзином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sr-Latn-R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односу на референтни систем S.</a:t>
                </a:r>
              </a:p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Почетни тренутак – координатни почеци О и О’ се поклапају</a:t>
                </a:r>
                <a:r>
                  <a:rPr lang="sr-Latn-RS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sr-Cyrl-RS">
                    <a:latin typeface="Arial" panose="020B0604020202020204" pitchFamily="34" charset="0"/>
                    <a:cs typeface="Arial" panose="020B0604020202020204" pitchFamily="34" charset="0"/>
                  </a:rPr>
                  <a:t>У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 систему S</a:t>
                </a:r>
                <a:r>
                  <a:rPr lang="sr-Latn-RS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у систему S’</a:t>
                </a:r>
                <a:r>
                  <a:rPr lang="sr-Latn-RS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B14-1A76-D4C3-FC8A-13BFAFC1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219" y="1999135"/>
                <a:ext cx="7349137" cy="4023360"/>
              </a:xfrm>
              <a:blipFill>
                <a:blip r:embed="rId2"/>
                <a:stretch>
                  <a:fillRect l="-829" t="-1515" r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AC1AA1FD-D5D2-ED58-CEE9-EAFC874C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672" y="1999135"/>
            <a:ext cx="3135109" cy="32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018AC-3F18-CC70-B990-3B9BE8F3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04" y="4629619"/>
            <a:ext cx="3042168" cy="53649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1752AA3-E254-D516-3CE7-F6893E3420C1}"/>
              </a:ext>
            </a:extLst>
          </p:cNvPr>
          <p:cNvSpPr/>
          <p:nvPr/>
        </p:nvSpPr>
        <p:spPr>
          <a:xfrm>
            <a:off x="4816861" y="4802820"/>
            <a:ext cx="593248" cy="190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4B53C-446F-9C77-A34D-245D705E050E}"/>
              </a:ext>
            </a:extLst>
          </p:cNvPr>
          <p:cNvSpPr txBox="1"/>
          <p:nvPr/>
        </p:nvSpPr>
        <p:spPr>
          <a:xfrm>
            <a:off x="512462" y="5680863"/>
            <a:ext cx="1122803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0" indent="-9144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Ако су познате координате догаћаја у систему S’ могу да се одреде координате догаћаја у систему S.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E3E3C-6758-ED15-6124-1A155B5106D9}"/>
              </a:ext>
            </a:extLst>
          </p:cNvPr>
          <p:cNvSpPr txBox="1"/>
          <p:nvPr/>
        </p:nvSpPr>
        <p:spPr>
          <a:xfrm>
            <a:off x="1442530" y="6324985"/>
            <a:ext cx="8148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400">
                <a:latin typeface="Arial" panose="020B0604020202020204" pitchFamily="34" charset="0"/>
                <a:cs typeface="Arial" panose="020B0604020202020204" pitchFamily="34" charset="0"/>
              </a:rPr>
              <a:t>Нове трансформације између инерцијалних система референце</a:t>
            </a:r>
            <a:r>
              <a:rPr lang="sr-Latn-RS" sz="1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1400">
                <a:latin typeface="Arial" panose="020B0604020202020204" pitchFamily="34" charset="0"/>
                <a:cs typeface="Arial" panose="020B0604020202020204" pitchFamily="34" charset="0"/>
              </a:rPr>
              <a:t>изведене на основу хомогености времена, хомогености и изотропности простора и постулата СТР.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301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8DD5E6312C418CF78C71866C76A5" ma:contentTypeVersion="2" ma:contentTypeDescription="Create a new document." ma:contentTypeScope="" ma:versionID="5d160913cf9615768cb0e4eba06e12af">
  <xsd:schema xmlns:xsd="http://www.w3.org/2001/XMLSchema" xmlns:xs="http://www.w3.org/2001/XMLSchema" xmlns:p="http://schemas.microsoft.com/office/2006/metadata/properties" xmlns:ns2="9e62e92f-e101-490f-a07d-9df8d453f6fc" targetNamespace="http://schemas.microsoft.com/office/2006/metadata/properties" ma:root="true" ma:fieldsID="eda76e7897c51bc59463ddc2afeefeee" ns2:_="">
    <xsd:import namespace="9e62e92f-e101-490f-a07d-9df8d453f6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2e92f-e101-490f-a07d-9df8d453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64C500-33FE-4D51-9FF5-F237C2FF419F}"/>
</file>

<file path=customXml/itemProps2.xml><?xml version="1.0" encoding="utf-8"?>
<ds:datastoreItem xmlns:ds="http://schemas.openxmlformats.org/officeDocument/2006/customXml" ds:itemID="{703D24ED-D42C-458D-8954-7A1F8C96F290}"/>
</file>

<file path=customXml/itemProps3.xml><?xml version="1.0" encoding="utf-8"?>
<ds:datastoreItem xmlns:ds="http://schemas.openxmlformats.org/officeDocument/2006/customXml" ds:itemID="{C772E49C-4FD4-4671-A047-B9E3905DC5E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884</TotalTime>
  <Words>2554</Words>
  <Application>Microsoft Office PowerPoint</Application>
  <PresentationFormat>Widescreen</PresentationFormat>
  <Paragraphs>235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Helvetica Neue</vt:lpstr>
      <vt:lpstr>Times New Roman</vt:lpstr>
      <vt:lpstr>Wingdings</vt:lpstr>
      <vt:lpstr>Retrospect</vt:lpstr>
      <vt:lpstr>Специјална теорија релативности</vt:lpstr>
      <vt:lpstr>Увод</vt:lpstr>
      <vt:lpstr>Апсолутне и релативне физичке величине</vt:lpstr>
      <vt:lpstr>Апсолутне и релативне физичке величине</vt:lpstr>
      <vt:lpstr>Апсолутне и релативне физичке величине</vt:lpstr>
      <vt:lpstr>Постулати специјалне теорије релативности</vt:lpstr>
      <vt:lpstr>Истовременост догађаја</vt:lpstr>
      <vt:lpstr>Лоренцове трансформације</vt:lpstr>
      <vt:lpstr>Лоренцове трансформације</vt:lpstr>
      <vt:lpstr>Лоренцове трансформације</vt:lpstr>
      <vt:lpstr>Лоренцове трансформације</vt:lpstr>
      <vt:lpstr>Закон сабирања брзина</vt:lpstr>
      <vt:lpstr>Закон сабирања брзина</vt:lpstr>
      <vt:lpstr>Закон сабирања брзина</vt:lpstr>
      <vt:lpstr>Закон сабирања брзина</vt:lpstr>
      <vt:lpstr>Закон сабирања брзина</vt:lpstr>
      <vt:lpstr>PowerPoint Presentation</vt:lpstr>
      <vt:lpstr>Контракција дужине</vt:lpstr>
      <vt:lpstr>Контракција дужине</vt:lpstr>
      <vt:lpstr>Контракција дужине</vt:lpstr>
      <vt:lpstr>Дилатација времена</vt:lpstr>
      <vt:lpstr>Дилатација времена</vt:lpstr>
      <vt:lpstr>Дилатација времена</vt:lpstr>
      <vt:lpstr>Релативистичка динамика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Специјална теорија релативности</dc:title>
  <dc:creator>Jasna Stevanović</dc:creator>
  <cp:lastModifiedBy>Jasna Stevanović</cp:lastModifiedBy>
  <cp:revision>1</cp:revision>
  <dcterms:created xsi:type="dcterms:W3CDTF">2022-05-16T08:30:02Z</dcterms:created>
  <dcterms:modified xsi:type="dcterms:W3CDTF">2022-05-21T09:15:53Z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0x0101001DFB8DD5E6312C418CF78C71866C76A5</vt:lpwstr>
  </property>
</Properties>
</file>